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8" r:id="rId5"/>
    <p:sldId id="273" r:id="rId6"/>
    <p:sldId id="260" r:id="rId7"/>
    <p:sldId id="259" r:id="rId8"/>
    <p:sldId id="274" r:id="rId9"/>
    <p:sldId id="266" r:id="rId10"/>
    <p:sldId id="267" r:id="rId11"/>
    <p:sldId id="270" r:id="rId12"/>
    <p:sldId id="27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инновационного проекта по теме: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у дошкольников модели безопасного поведения на дороге посредством деятельности отряда Юных Инспекторов Движения (ЮИД)».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358246" cy="7858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«Детский сад № 8 Динской район»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Ирина Николаевна\Desktop\Новая папка\гр. 6 Инспектор ГИБДД\DSC07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4566306" cy="3127768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5929330"/>
            <a:ext cx="835824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воспитатель: Подгорная Ирина Николаевна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ПРОГНОЗИРУЕМЫЕ РЕЗУЛЬТАТЫ: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142984"/>
            <a:ext cx="7229468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785918" y="1000108"/>
            <a:ext cx="5500726" cy="5715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инновационного проекта  позволит: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472" y="1785926"/>
            <a:ext cx="2857520" cy="6429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Дошкольникам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4678" y="2214554"/>
            <a:ext cx="2857520" cy="6429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5008" y="1785926"/>
            <a:ext cx="2857520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71472" y="2571744"/>
            <a:ext cx="2428892" cy="21431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осознанное отношение к соблюдению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ПДД;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вести активную пропагандистскую деятельность.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86116" y="3000372"/>
            <a:ext cx="2500330" cy="278608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формирования у дошкольников устойчивых навыков  соблюдения ПДД; установить социальное партнерство.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143636" y="2571744"/>
            <a:ext cx="2500330" cy="228601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педагогические навыки в формировании навыков ПДД;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жизнь и здоровье своих детей.</a:t>
            </a:r>
          </a:p>
          <a:p>
            <a:pPr algn="ctr"/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4358480" y="19280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3286116" y="1714488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72000" y="1714488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РАСПРОСТРАНЕНИЕ  ОПЫТА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 Николаевна\Desktop\2021-04-21_10-02-3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49" t="5703"/>
          <a:stretch>
            <a:fillRect/>
          </a:stretch>
        </p:blipFill>
        <p:spPr bwMode="auto">
          <a:xfrm>
            <a:off x="428596" y="1142984"/>
            <a:ext cx="4256420" cy="2505484"/>
          </a:xfrm>
          <a:prstGeom prst="round2DiagRect">
            <a:avLst/>
          </a:prstGeom>
          <a:noFill/>
        </p:spPr>
      </p:pic>
      <p:pic>
        <p:nvPicPr>
          <p:cNvPr id="4102" name="Picture 6" descr="C:\Users\Ирина Николаевна\Desktop\Все с рабочего стола\ФОТО КАЗАЧЕСТВО\фото Метод. разраб. 2019\20190913_14365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571767" cy="3431793"/>
          </a:xfrm>
          <a:prstGeom prst="snip2DiagRect">
            <a:avLst/>
          </a:prstGeom>
          <a:noFill/>
        </p:spPr>
      </p:pic>
      <p:pic>
        <p:nvPicPr>
          <p:cNvPr id="4103" name="Picture 7" descr="C:\Users\Ирина Николаевна\Desktop\ФОТО МЕРОПРИЯТИЯ В ДОУ\2018-2019гг\фото Отчет по площадкам 2019\IMG-20190522-WA0009.jpg"/>
          <p:cNvPicPr>
            <a:picLocks noChangeAspect="1" noChangeArrowheads="1"/>
          </p:cNvPicPr>
          <p:nvPr/>
        </p:nvPicPr>
        <p:blipFill>
          <a:blip r:embed="rId4"/>
          <a:srcRect t="9063" r="9864"/>
          <a:stretch>
            <a:fillRect/>
          </a:stretch>
        </p:blipFill>
        <p:spPr bwMode="auto">
          <a:xfrm>
            <a:off x="714348" y="3643314"/>
            <a:ext cx="4402103" cy="2500330"/>
          </a:xfrm>
          <a:prstGeom prst="round2DiagRect">
            <a:avLst/>
          </a:prstGeom>
          <a:noFill/>
        </p:spPr>
      </p:pic>
      <p:pic>
        <p:nvPicPr>
          <p:cNvPr id="4099" name="Picture 3" descr="C:\Users\Ирина Николаевна\Desktop\Все с рабочего стола\Конкурсные материалы педагогов МАДОУ 8\Образцовый детский сад 2019г\МАТЕРИАЛЫ для Обр. Д.С. 8\8,9 Достижения\стенд\17.jpg"/>
          <p:cNvPicPr>
            <a:picLocks noChangeAspect="1" noChangeArrowheads="1"/>
          </p:cNvPicPr>
          <p:nvPr/>
        </p:nvPicPr>
        <p:blipFill>
          <a:blip r:embed="rId5"/>
          <a:srcRect l="47966" r="1175"/>
          <a:stretch>
            <a:fillRect/>
          </a:stretch>
        </p:blipFill>
        <p:spPr bwMode="auto">
          <a:xfrm>
            <a:off x="4000496" y="1142984"/>
            <a:ext cx="2131528" cy="3143272"/>
          </a:xfrm>
          <a:prstGeom prst="roundRect">
            <a:avLst/>
          </a:prstGeom>
          <a:noFill/>
        </p:spPr>
      </p:pic>
      <p:pic>
        <p:nvPicPr>
          <p:cNvPr id="4100" name="Picture 4" descr="C:\Users\Ирина Николаевна\Desktop\ФОТО МЕРОПРИЯТИЯ В ДОУ\2018-2019гг\Члены жюри Воспит. года 2018 у нас в ДОУ\IMG-20181211-WA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000504"/>
            <a:ext cx="4318031" cy="24288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ОБЕСПЕЧЕНИЕ ДОУ.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Ирина Николаевна\Desktop\ФОТО МЕРОПРИЯТИЯ В ДОУ\поселение\DSC_0003.JPG"/>
          <p:cNvPicPr>
            <a:picLocks noChangeAspect="1" noChangeArrowheads="1"/>
          </p:cNvPicPr>
          <p:nvPr/>
        </p:nvPicPr>
        <p:blipFill>
          <a:blip r:embed="rId2" cstate="print"/>
          <a:srcRect b="32692"/>
          <a:stretch>
            <a:fillRect/>
          </a:stretch>
        </p:blipFill>
        <p:spPr bwMode="auto">
          <a:xfrm>
            <a:off x="2643174" y="2714620"/>
            <a:ext cx="4122659" cy="1857388"/>
          </a:xfrm>
          <a:prstGeom prst="roundRect">
            <a:avLst/>
          </a:prstGeom>
          <a:noFill/>
        </p:spPr>
      </p:pic>
      <p:pic>
        <p:nvPicPr>
          <p:cNvPr id="5124" name="Picture 4" descr="C:\Users\Ирина Николаевна\Pictures\Благоустройство территории ДОУ8 подписанные\фасад\2015-08-08-15-48-59-033 - копия.jpg"/>
          <p:cNvPicPr>
            <a:picLocks noChangeAspect="1" noChangeArrowheads="1"/>
          </p:cNvPicPr>
          <p:nvPr/>
        </p:nvPicPr>
        <p:blipFill>
          <a:blip r:embed="rId3" cstate="print"/>
          <a:srcRect r="28865"/>
          <a:stretch>
            <a:fillRect/>
          </a:stretch>
        </p:blipFill>
        <p:spPr bwMode="auto">
          <a:xfrm>
            <a:off x="428596" y="4214818"/>
            <a:ext cx="3399687" cy="2222336"/>
          </a:xfrm>
          <a:prstGeom prst="roundRect">
            <a:avLst/>
          </a:prstGeom>
          <a:noFill/>
        </p:spPr>
      </p:pic>
      <p:pic>
        <p:nvPicPr>
          <p:cNvPr id="5125" name="Picture 5" descr="C:\Users\Ирина Николаевна\Pictures\Фото модернизация\оборудов\IMG_2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3"/>
            <a:ext cx="2509488" cy="1882289"/>
          </a:xfrm>
          <a:prstGeom prst="roundRect">
            <a:avLst/>
          </a:prstGeom>
          <a:noFill/>
        </p:spPr>
      </p:pic>
      <p:pic>
        <p:nvPicPr>
          <p:cNvPr id="5127" name="Picture 7" descr="C:\Users\Ирина Николаевна\Pictures\Фото модернизация\оборудов\20150220_13522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16949"/>
          <a:stretch>
            <a:fillRect/>
          </a:stretch>
        </p:blipFill>
        <p:spPr bwMode="auto">
          <a:xfrm>
            <a:off x="3286116" y="1000108"/>
            <a:ext cx="2809895" cy="1750231"/>
          </a:xfrm>
          <a:prstGeom prst="round2DiagRect">
            <a:avLst/>
          </a:prstGeom>
          <a:noFill/>
        </p:spPr>
      </p:pic>
      <p:pic>
        <p:nvPicPr>
          <p:cNvPr id="5128" name="Picture 8" descr="C:\Users\Ирина Николаевна\Desktop\фото ПДД\гр. 6 Инспектор ГИБДД\DSC07599 - копия.JPG"/>
          <p:cNvPicPr>
            <a:picLocks noChangeAspect="1" noChangeArrowheads="1"/>
          </p:cNvPicPr>
          <p:nvPr/>
        </p:nvPicPr>
        <p:blipFill>
          <a:blip r:embed="rId6"/>
          <a:srcRect t="18766"/>
          <a:stretch>
            <a:fillRect/>
          </a:stretch>
        </p:blipFill>
        <p:spPr bwMode="auto">
          <a:xfrm>
            <a:off x="5143505" y="4253051"/>
            <a:ext cx="3571900" cy="2174381"/>
          </a:xfrm>
          <a:prstGeom prst="roundRect">
            <a:avLst/>
          </a:prstGeom>
          <a:noFill/>
        </p:spPr>
      </p:pic>
      <p:pic>
        <p:nvPicPr>
          <p:cNvPr id="5126" name="Picture 6" descr="C:\Users\Ирина Николаевна\Pictures\Фото модернизация\оборудов\IMG_2128.JPG"/>
          <p:cNvPicPr>
            <a:picLocks noChangeAspect="1" noChangeArrowheads="1"/>
          </p:cNvPicPr>
          <p:nvPr/>
        </p:nvPicPr>
        <p:blipFill>
          <a:blip r:embed="rId7" cstate="print"/>
          <a:srcRect b="23464"/>
          <a:stretch>
            <a:fillRect/>
          </a:stretch>
        </p:blipFill>
        <p:spPr bwMode="auto">
          <a:xfrm>
            <a:off x="571472" y="1142984"/>
            <a:ext cx="2862128" cy="164307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 Николаевна\Pictures\фото крыша после ремонта 2018г\DSC_0002 -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543547" cy="371061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 Николаевна\Desktop\анализ аварийности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496"/>
            <a:ext cx="2436653" cy="3446397"/>
          </a:xfrm>
          <a:prstGeom prst="rect">
            <a:avLst/>
          </a:prstGeom>
          <a:noFill/>
        </p:spPr>
      </p:pic>
      <p:pic>
        <p:nvPicPr>
          <p:cNvPr id="3" name="Picture 3" descr="C:\Users\Ирина Николаевна\Desktop\анализ аварийности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40164"/>
            <a:ext cx="2436966" cy="3446355"/>
          </a:xfrm>
          <a:prstGeom prst="rect">
            <a:avLst/>
          </a:prstGeom>
          <a:noFill/>
        </p:spPr>
      </p:pic>
      <p:pic>
        <p:nvPicPr>
          <p:cNvPr id="1028" name="Picture 4" descr="C:\Users\Ирина Николаевна\Desktop\фото ПДД\DSC07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4"/>
            <a:ext cx="3329940" cy="2214903"/>
          </a:xfrm>
          <a:prstGeom prst="round2Diag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00042"/>
            <a:ext cx="4572032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анализа аварийности с участием детей, инспектора по пропаганде БДД ОГИБДД Отдела МВД России по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Динскому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району </a:t>
            </a:r>
          </a:p>
          <a:p>
            <a:pPr>
              <a:spcBef>
                <a:spcPct val="0"/>
              </a:spcBef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1-й квартал 2021г.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 участием детей-пешеходов зарегистрировано 7 ДТП, в результате которых 6 детей получили ранения, 1 ребенок погиб. </a:t>
            </a:r>
          </a:p>
          <a:p>
            <a:pPr lvl="0">
              <a:spcBef>
                <a:spcPct val="0"/>
              </a:spcBef>
            </a:pPr>
            <a:r>
              <a:rPr lang="ru-RU" sz="2100" i="1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Вывод: самая уязвимая категория участников дорожного движения – это дети-пешеходы.»</a:t>
            </a:r>
            <a:endParaRPr lang="ru-RU" sz="2100" i="1" u="sng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 descr="C:\Users\Ирина Николаевна\Desktop\2021-04-22_08-24-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42" y="2928934"/>
            <a:ext cx="2444859" cy="341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643602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работа в ДОУ.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0430" y="4286256"/>
            <a:ext cx="515776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Users\Ирина Николаевна\Desktop\2021-04-20_10-37-3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2505343" cy="2778299"/>
          </a:xfrm>
          <a:prstGeom prst="snipRoundRect">
            <a:avLst/>
          </a:prstGeom>
          <a:noFill/>
        </p:spPr>
      </p:pic>
      <p:pic>
        <p:nvPicPr>
          <p:cNvPr id="3074" name="Picture 2" descr="C:\Users\Ирина Николаевна\Desktop\Новая папка\ПДД декабрь 2014г\IMG_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3904918" cy="2928958"/>
          </a:xfrm>
          <a:prstGeom prst="roundRect">
            <a:avLst/>
          </a:prstGeom>
          <a:noFill/>
        </p:spPr>
      </p:pic>
      <p:pic>
        <p:nvPicPr>
          <p:cNvPr id="3075" name="Picture 3" descr="C:\Users\Ирина Николаевна\Desktop\Новая папка\Флешмоб\DSC_0004.JPG"/>
          <p:cNvPicPr>
            <a:picLocks noChangeAspect="1" noChangeArrowheads="1"/>
          </p:cNvPicPr>
          <p:nvPr/>
        </p:nvPicPr>
        <p:blipFill>
          <a:blip r:embed="rId4" cstate="print"/>
          <a:srcRect l="14965" t="11834" r="11972" b="22423"/>
          <a:stretch>
            <a:fillRect/>
          </a:stretch>
        </p:blipFill>
        <p:spPr bwMode="auto">
          <a:xfrm>
            <a:off x="571472" y="3714752"/>
            <a:ext cx="4500594" cy="2711201"/>
          </a:xfrm>
          <a:prstGeom prst="roundRect">
            <a:avLst/>
          </a:prstGeom>
          <a:noFill/>
        </p:spPr>
      </p:pic>
      <p:pic>
        <p:nvPicPr>
          <p:cNvPr id="5" name="Picture 3" descr="C:\Users\Ирина Николаевна\Desktop\ФОТО МЕРОПРИЯТИЯ В ДОУ\Открытые занятия\фото Дольникова откр. занятие 04.12.2018г\20181204_10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876"/>
            <a:ext cx="3810027" cy="2857520"/>
          </a:xfrm>
          <a:prstGeom prst="snip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286016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  ПРОЕКТА заключается в том, что воспитательно-образовательная деятельность по формированию у дошкольников модели безопасного поведения на дороге, начнется со второй младшей группы, посредством создания отряда Юных Инспекторов Движения, через различные формы работы, в частности пропаганды законопослушного поведения на улицах.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 Николаевна\Desktop\фото ПДД\ПДД\DSC03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95" r="3774"/>
          <a:stretch>
            <a:fillRect/>
          </a:stretch>
        </p:blipFill>
        <p:spPr bwMode="auto">
          <a:xfrm>
            <a:off x="1000100" y="3000372"/>
            <a:ext cx="3554827" cy="3286148"/>
          </a:xfrm>
          <a:prstGeom prst="roundRect">
            <a:avLst/>
          </a:prstGeom>
          <a:noFill/>
        </p:spPr>
      </p:pic>
      <p:pic>
        <p:nvPicPr>
          <p:cNvPr id="1027" name="Picture 3" descr="C:\Users\Ирина Николаевна\Desktop\фото ПДД\пдд на сайт 02.2020г\IMG-20200213-WA0034.jpg"/>
          <p:cNvPicPr>
            <a:picLocks noChangeAspect="1" noChangeArrowheads="1"/>
          </p:cNvPicPr>
          <p:nvPr/>
        </p:nvPicPr>
        <p:blipFill>
          <a:blip r:embed="rId3"/>
          <a:srcRect l="3500" t="15913" r="3500"/>
          <a:stretch>
            <a:fillRect/>
          </a:stretch>
        </p:blipFill>
        <p:spPr bwMode="auto">
          <a:xfrm>
            <a:off x="5441466" y="2928934"/>
            <a:ext cx="2894706" cy="349139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428604"/>
            <a:ext cx="4786346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00100" y="1428736"/>
            <a:ext cx="7143800" cy="178595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устойчивых навыков безопасного поведения на дорогах и улицах через вовлечение их в число активных пропагандистов законопослушного поведения на улицах и дорогах посредством деятельности отряда ЮИД.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1000108"/>
            <a:ext cx="142876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Ирина Николаевна\Pictures\Выпускной гр. 4 для презентации\IMG_2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3143271" cy="2357454"/>
          </a:xfrm>
          <a:prstGeom prst="roundRect">
            <a:avLst/>
          </a:prstGeom>
          <a:noFill/>
        </p:spPr>
      </p:pic>
      <p:pic>
        <p:nvPicPr>
          <p:cNvPr id="3075" name="Picture 3" descr="C:\Users\Ирина Николаевна\Documents\ГРУППА\безопастность фото\DSC0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71942"/>
            <a:ext cx="2595596" cy="1946393"/>
          </a:xfrm>
          <a:prstGeom prst="round2DiagRect">
            <a:avLst/>
          </a:prstGeom>
          <a:noFill/>
        </p:spPr>
      </p:pic>
      <p:pic>
        <p:nvPicPr>
          <p:cNvPr id="3076" name="Picture 4" descr="C:\Users\Ирина Николаевна\Desktop\фото ПДД\Мультфильмы с инспектором ГИБДД\DSC07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3122600" cy="2341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428604"/>
            <a:ext cx="450059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 ПРОЕКТА.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00232" y="1142984"/>
            <a:ext cx="5214974" cy="8572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детьми практических навыков поведения в различных ситуациях дорожного движения, через систему  обучающих занятий, игр, тренингов.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85918" y="2071678"/>
            <a:ext cx="5572164" cy="50006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ДОУ.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571604" y="2643182"/>
            <a:ext cx="6072230" cy="64294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Активизация пропагандистской деятельности среди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42976" y="3429000"/>
            <a:ext cx="6929486" cy="78581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в области обучения дошкольников правилам дорожного движения и ведения пропагандистской деятельности.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928662" y="4357694"/>
            <a:ext cx="7429552" cy="64294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мероприятий по формированию  у детей навыков безопасного поведения на дороге.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14348" y="5072074"/>
            <a:ext cx="7858180" cy="78581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Обеспечение консультативной помощи родителям по соблюдению правил поведения на улицах и дорогах с целью повышения ответственности за безопасность и жизнь детей.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71472" y="5929330"/>
            <a:ext cx="8072494" cy="50006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отряда Юных Инспекторов Движения на базе МАДОУ № 8.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28662" y="785794"/>
            <a:ext cx="3357586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 ИССЛЕДОВАНИЯ.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785794"/>
            <a:ext cx="3357586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2214554"/>
            <a:ext cx="3643338" cy="1785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Воспитательно-образовательный процесс по социально-коммуникативному развитию в ДОУ.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2214554"/>
            <a:ext cx="3714776" cy="1785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на дороге у детей дошкольного возраста, посредством деятельности отряда ЮИД.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643174" y="1785926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58016" y="1785926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Ирина Николаевна\Desktop\фото ПДД\пдд на сайт 02.2020г\IMG-20200213-WA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2890836" cy="2167044"/>
          </a:xfrm>
          <a:prstGeom prst="round2DiagRect">
            <a:avLst/>
          </a:prstGeom>
          <a:noFill/>
        </p:spPr>
      </p:pic>
      <p:pic>
        <p:nvPicPr>
          <p:cNvPr id="2051" name="Picture 3" descr="C:\Users\Ирина Николаевна\Desktop\фото ПДД\Инспектор ГИБДД гр.4\20181203_085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710" b="6324"/>
          <a:stretch>
            <a:fillRect/>
          </a:stretch>
        </p:blipFill>
        <p:spPr bwMode="auto">
          <a:xfrm>
            <a:off x="5429256" y="4143380"/>
            <a:ext cx="2662717" cy="2143145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428604"/>
            <a:ext cx="7858180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72494" cy="1357322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формирование основ безопасного поведения </a:t>
            </a:r>
            <a:b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дороге у детей дошкольного возраста </a:t>
            </a:r>
            <a:b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эффективным, если: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285992"/>
            <a:ext cx="4000528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Разработать содержание и формы работы с детьми по изучению и практическому применению правил дорожного движения.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2285992"/>
            <a:ext cx="3929090" cy="2286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Обогатить развивающую предметно-пространственную среду  играми, атрибутами, инвентарем 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4857760"/>
            <a:ext cx="5643602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Вовлечь родителей (законных представителей) в  воспитательно-образовательный процесс.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rot="5400000">
            <a:off x="3143240" y="3357562"/>
            <a:ext cx="285752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rot="5400000">
            <a:off x="3571868" y="1214422"/>
            <a:ext cx="285752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rot="16200000" flipH="1">
            <a:off x="5429256" y="1071546"/>
            <a:ext cx="285754" cy="2000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480" y="500042"/>
            <a:ext cx="6072230" cy="71438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инновационной работы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1428736"/>
            <a:ext cx="3143272" cy="78581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1.Подготовительный 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(2021 – 2022гг.)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2071678"/>
            <a:ext cx="3143272" cy="78581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2.Практический  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(2022 – 2023гг.)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70" y="2714620"/>
            <a:ext cx="3143272" cy="78581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3.Аналитический 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(2023 – 2024гг.)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571744"/>
            <a:ext cx="2428892" cy="26432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изучение документов и материалов; создание пакета нормативно-правовых документов для деятельности отряда ЮИД.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3286124"/>
            <a:ext cx="2643206" cy="28575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оптимизировать и внедрить в практику технологии деятельности отряда ЮИД в условиях ДОУ; повысить педагогическое мастерство педагогов.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3857628"/>
            <a:ext cx="2286016" cy="250033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определить эффективность инновационной работы;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оформить инновационные продукты.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286116" y="1357298"/>
            <a:ext cx="135732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321967" y="1678769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43438" y="1357298"/>
            <a:ext cx="2571768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715274" y="242807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7287438" y="3713958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429918" y="3071016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468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инновационного проекта по теме:  «Формирование у дошкольников модели безопасного поведения на дороге посредством деятельности отряда Юных Инспекторов Движения (ЮИД)».</vt:lpstr>
      <vt:lpstr>Слайд 2</vt:lpstr>
      <vt:lpstr>Педагогическая работа в ДОУ.</vt:lpstr>
      <vt:lpstr>НОВИЗНА  ПРОЕКТА заключается в том, что воспитательно-образовательная деятельность по формированию у дошкольников модели безопасного поведения на дороге, начнется со второй младшей группы, посредством создания отряда Юных Инспекторов Движения, через различные формы работы, в частности пропаганды законопослушного поведения на улицах.</vt:lpstr>
      <vt:lpstr>Слайд 5</vt:lpstr>
      <vt:lpstr> </vt:lpstr>
      <vt:lpstr>Слайд 7</vt:lpstr>
      <vt:lpstr>ГИПОТЕЗА формирование основ безопасного поведения  на дороге у детей дошкольного возраста  будет эффективным, если:</vt:lpstr>
      <vt:lpstr>Слайд 9</vt:lpstr>
      <vt:lpstr>ПРОГНОЗИРУЕМЫЕ РЕЗУЛЬТАТЫ:</vt:lpstr>
      <vt:lpstr>РАСПРОСТРАНЕНИЕ  ОПЫТА</vt:lpstr>
      <vt:lpstr>МАТЕРИАЛЬНО-ТЕХНИЧЕСКОЕ ОБЕСПЕЧЕНИЕ ДОУ.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Рамки-4</dc:title>
  <dc:creator>Фокина Лидия Петровна</dc:creator>
  <cp:keywords>Шаблон презентации</cp:keywords>
  <cp:lastModifiedBy>Ирина Николаевна</cp:lastModifiedBy>
  <cp:revision>104</cp:revision>
  <dcterms:created xsi:type="dcterms:W3CDTF">2016-06-30T14:42:46Z</dcterms:created>
  <dcterms:modified xsi:type="dcterms:W3CDTF">2021-04-23T07:27:12Z</dcterms:modified>
</cp:coreProperties>
</file>