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93" r:id="rId3"/>
    <p:sldId id="257" r:id="rId4"/>
    <p:sldId id="299" r:id="rId5"/>
    <p:sldId id="298" r:id="rId6"/>
    <p:sldId id="325" r:id="rId7"/>
    <p:sldId id="301" r:id="rId8"/>
    <p:sldId id="324" r:id="rId9"/>
    <p:sldId id="294" r:id="rId10"/>
    <p:sldId id="297" r:id="rId11"/>
    <p:sldId id="304" r:id="rId12"/>
    <p:sldId id="307" r:id="rId13"/>
    <p:sldId id="296" r:id="rId14"/>
    <p:sldId id="327" r:id="rId15"/>
    <p:sldId id="328" r:id="rId16"/>
    <p:sldId id="329" r:id="rId17"/>
    <p:sldId id="312" r:id="rId18"/>
    <p:sldId id="330" r:id="rId19"/>
    <p:sldId id="331" r:id="rId20"/>
    <p:sldId id="333" r:id="rId21"/>
    <p:sldId id="334" r:id="rId22"/>
    <p:sldId id="308" r:id="rId23"/>
    <p:sldId id="335" r:id="rId24"/>
    <p:sldId id="332" r:id="rId25"/>
    <p:sldId id="336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EA9E-A541-4E13-B351-722A7B3ED55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8091-1A7F-4C12-9AD6-7EBD2537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EA9E-A541-4E13-B351-722A7B3ED55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8091-1A7F-4C12-9AD6-7EBD2537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EA9E-A541-4E13-B351-722A7B3ED55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8091-1A7F-4C12-9AD6-7EBD2537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EA9E-A541-4E13-B351-722A7B3ED55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8091-1A7F-4C12-9AD6-7EBD2537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EA9E-A541-4E13-B351-722A7B3ED55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8091-1A7F-4C12-9AD6-7EBD2537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EA9E-A541-4E13-B351-722A7B3ED55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8091-1A7F-4C12-9AD6-7EBD2537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EA9E-A541-4E13-B351-722A7B3ED55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8091-1A7F-4C12-9AD6-7EBD2537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EA9E-A541-4E13-B351-722A7B3ED55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8091-1A7F-4C12-9AD6-7EBD2537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EA9E-A541-4E13-B351-722A7B3ED55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8091-1A7F-4C12-9AD6-7EBD2537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EA9E-A541-4E13-B351-722A7B3ED55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8091-1A7F-4C12-9AD6-7EBD2537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EA9E-A541-4E13-B351-722A7B3ED55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8091-1A7F-4C12-9AD6-7EBD2537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BEA9E-A541-4E13-B351-722A7B3ED55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28091-1A7F-4C12-9AD6-7EBD2537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5"/>
            <a:ext cx="7272808" cy="1224135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4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3326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№9 имени Героя Советского Союза Ивана Федосеевича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Лубянецкого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муниципального образования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Щербиновский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станица Новощербиновская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916832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Краевой конкурс  оборонно-массовой  и  военно-патриотической  работы  памяти маршала Жукова Г.К.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005064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Номинация: «Муниципальные общеобразовательные организации, которым в установленном порядке присвоен региональный статус «казачья образовательная организация»»</a:t>
            </a: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4868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«Зимний рубеж» (декабрь-февраль)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9830" y="5492796"/>
            <a:ext cx="566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Соревнования «Служу России!», февраль 2021 г.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(охват 70 учащихся)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31" y="1156438"/>
            <a:ext cx="5580112" cy="418508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4868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«Зимний рубеж» (декабрь-февраль)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515719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 атамана в 5 классе, февраль 2020 г.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(охват 31 учащийся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:\Жуков 2021\8d740b92-b2f8-4adc-b5f0-462e59cb5d8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3528392" cy="3528392"/>
          </a:xfrm>
          <a:prstGeom prst="rect">
            <a:avLst/>
          </a:prstGeom>
          <a:noFill/>
        </p:spPr>
      </p:pic>
      <p:pic>
        <p:nvPicPr>
          <p:cNvPr id="2053" name="Picture 5" descr="F:\Жуков 2021\05921f07-3274-44dd-9a1d-6e060bda07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196752"/>
            <a:ext cx="3024336" cy="3024336"/>
          </a:xfrm>
          <a:prstGeom prst="rect">
            <a:avLst/>
          </a:prstGeom>
          <a:noFill/>
        </p:spPr>
      </p:pic>
      <p:pic>
        <p:nvPicPr>
          <p:cNvPr id="2051" name="Picture 3" descr="F:\Жуков 2021\5dff234b-e6e7-4e55-82c8-4faf70c22f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196752"/>
            <a:ext cx="1899592" cy="1899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33265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«Зимний рубеж» (декабрь-февраль)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3933056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акция «Родные объятия» и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онлайн-флешмоб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поздравлений   в рамках празднования  Дня защитника Отечества,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февраль 2021 года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Жуков 2021\23 февраля (2).jpg"/>
          <p:cNvPicPr>
            <a:picLocks noChangeAspect="1" noChangeArrowheads="1"/>
          </p:cNvPicPr>
          <p:nvPr/>
        </p:nvPicPr>
        <p:blipFill>
          <a:blip r:embed="rId3" cstate="print"/>
          <a:srcRect t="29214" r="10113" b="34831"/>
          <a:stretch>
            <a:fillRect/>
          </a:stretch>
        </p:blipFill>
        <p:spPr bwMode="auto">
          <a:xfrm>
            <a:off x="1403648" y="1124744"/>
            <a:ext cx="2880320" cy="2304256"/>
          </a:xfrm>
          <a:prstGeom prst="rect">
            <a:avLst/>
          </a:prstGeom>
          <a:noFill/>
        </p:spPr>
      </p:pic>
      <p:pic>
        <p:nvPicPr>
          <p:cNvPr id="4099" name="Picture 3" descr="F:\Жуков 2021\головня (2).jpg"/>
          <p:cNvPicPr>
            <a:picLocks noChangeAspect="1" noChangeArrowheads="1"/>
          </p:cNvPicPr>
          <p:nvPr/>
        </p:nvPicPr>
        <p:blipFill>
          <a:blip r:embed="rId4" cstate="print"/>
          <a:srcRect r="-598" b="18264"/>
          <a:stretch>
            <a:fillRect/>
          </a:stretch>
        </p:blipFill>
        <p:spPr bwMode="auto">
          <a:xfrm>
            <a:off x="6660232" y="2780928"/>
            <a:ext cx="2304256" cy="3744416"/>
          </a:xfrm>
          <a:prstGeom prst="rect">
            <a:avLst/>
          </a:prstGeom>
          <a:noFill/>
        </p:spPr>
      </p:pic>
      <p:pic>
        <p:nvPicPr>
          <p:cNvPr id="4100" name="Picture 4" descr="F:\Жуков 2021\белякова.jp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499992" y="1124744"/>
            <a:ext cx="2052228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54868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«Марш Победы» (март-май)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573325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Патриотическая акция «Эстафета памяти» по передаче «вечного огня», 16 апреля 2021 года  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F:\Жуков 2021\f3faadb3-7082-4729-91c8-cc492c62b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24744"/>
            <a:ext cx="4549180" cy="45491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54868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«Марш Победы» (март-май)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508518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Станичный митинг, посвящённый 30-летию реабилитации кубанского казачества, 25 апреля 2021 г.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2" name="Picture 4" descr="F:\Жуков 2021\еабил каза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89040"/>
            <a:ext cx="2688299" cy="2016224"/>
          </a:xfrm>
          <a:prstGeom prst="rect">
            <a:avLst/>
          </a:prstGeom>
          <a:noFill/>
        </p:spPr>
      </p:pic>
      <p:pic>
        <p:nvPicPr>
          <p:cNvPr id="7171" name="Picture 3" descr="F:\Жуков 2021\реабилит каз де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492896"/>
            <a:ext cx="3072342" cy="2304256"/>
          </a:xfrm>
          <a:prstGeom prst="rect">
            <a:avLst/>
          </a:prstGeom>
          <a:noFill/>
        </p:spPr>
      </p:pic>
      <p:pic>
        <p:nvPicPr>
          <p:cNvPr id="7173" name="Picture 5" descr="F:\Жуков 2021\р казач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124744"/>
            <a:ext cx="2688299" cy="2016224"/>
          </a:xfrm>
          <a:prstGeom prst="rect">
            <a:avLst/>
          </a:prstGeom>
          <a:noFill/>
        </p:spPr>
      </p:pic>
      <p:pic>
        <p:nvPicPr>
          <p:cNvPr id="7170" name="Picture 2" descr="F:\Жуков 2021\реаб казач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1124744"/>
            <a:ext cx="2688299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54868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«Марш Победы» (март-май)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573325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Всероссийская просветительская акция «Диктант Победы»,  29 апреля 2021 года (охват- 50 учащихся)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F:\Жуков 2021\91365d7a-2b7b-4787-9627-7885c6354000.jpg"/>
          <p:cNvPicPr>
            <a:picLocks noChangeAspect="1" noChangeArrowheads="1"/>
          </p:cNvPicPr>
          <p:nvPr/>
        </p:nvPicPr>
        <p:blipFill>
          <a:blip r:embed="rId3" cstate="print"/>
          <a:srcRect t="9280" b="17804"/>
          <a:stretch>
            <a:fillRect/>
          </a:stretch>
        </p:blipFill>
        <p:spPr bwMode="auto">
          <a:xfrm>
            <a:off x="2195736" y="1196752"/>
            <a:ext cx="5826553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54868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«Марш Победы» (март-май)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508518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Всероссийские акции ко Дню Победы: «Окна Победы», «Георгиевская ленточка», «Стихи о Победе»,  «Рисуем вместе с детьми Вечный огонь», «Бессмертный полк»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F:\Жуков 2021\морозов стихи о По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1730896" cy="3461792"/>
          </a:xfrm>
          <a:prstGeom prst="rect">
            <a:avLst/>
          </a:prstGeom>
          <a:noFill/>
        </p:spPr>
      </p:pic>
      <p:pic>
        <p:nvPicPr>
          <p:cNvPr id="8195" name="Picture 3" descr="F:\Жуков 2021\скрыпченеова стихи о Победе.jpg"/>
          <p:cNvPicPr>
            <a:picLocks noChangeAspect="1" noChangeArrowheads="1"/>
          </p:cNvPicPr>
          <p:nvPr/>
        </p:nvPicPr>
        <p:blipFill>
          <a:blip r:embed="rId4" cstate="print"/>
          <a:srcRect r="156" b="27197"/>
          <a:stretch>
            <a:fillRect/>
          </a:stretch>
        </p:blipFill>
        <p:spPr bwMode="auto">
          <a:xfrm>
            <a:off x="3563888" y="1124744"/>
            <a:ext cx="2419469" cy="3528392"/>
          </a:xfrm>
          <a:prstGeom prst="rect">
            <a:avLst/>
          </a:prstGeom>
          <a:noFill/>
        </p:spPr>
      </p:pic>
      <p:pic>
        <p:nvPicPr>
          <p:cNvPr id="8196" name="Picture 4" descr="F:\Жуков 2021\коляков.jpg"/>
          <p:cNvPicPr>
            <a:picLocks noChangeAspect="1" noChangeArrowheads="1"/>
          </p:cNvPicPr>
          <p:nvPr/>
        </p:nvPicPr>
        <p:blipFill>
          <a:blip r:embed="rId5" cstate="print"/>
          <a:srcRect r="-8164" b="23037"/>
          <a:stretch>
            <a:fillRect/>
          </a:stretch>
        </p:blipFill>
        <p:spPr bwMode="auto">
          <a:xfrm>
            <a:off x="6300192" y="1124744"/>
            <a:ext cx="2428810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40466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«Марш Победы» (март-май)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F:\75 Победе сайт\На сайт 75  лет Победе\Акция Окна Победы\СОШ № 9 акция Окна Побе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1944216" cy="2616133"/>
          </a:xfrm>
          <a:prstGeom prst="rect">
            <a:avLst/>
          </a:prstGeom>
          <a:noFill/>
        </p:spPr>
      </p:pic>
      <p:pic>
        <p:nvPicPr>
          <p:cNvPr id="9218" name="Picture 2" descr="F:\Жуков 2021\окна победы бык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284984"/>
            <a:ext cx="1846548" cy="1846548"/>
          </a:xfrm>
          <a:prstGeom prst="rect">
            <a:avLst/>
          </a:prstGeom>
          <a:noFill/>
        </p:spPr>
      </p:pic>
      <p:pic>
        <p:nvPicPr>
          <p:cNvPr id="9219" name="Picture 3" descr="F:\Жуков 2021\810cf1df-e0ad-4d20-b5e0-05c209b2c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941168"/>
            <a:ext cx="1517418" cy="1517418"/>
          </a:xfrm>
          <a:prstGeom prst="rect">
            <a:avLst/>
          </a:prstGeom>
          <a:noFill/>
        </p:spPr>
      </p:pic>
      <p:pic>
        <p:nvPicPr>
          <p:cNvPr id="9220" name="Picture 4" descr="F:\Жуков 2021\948d0b9e-9cdf-4876-b158-19b9e0f95f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124744"/>
            <a:ext cx="1504595" cy="1504595"/>
          </a:xfrm>
          <a:prstGeom prst="rect">
            <a:avLst/>
          </a:prstGeom>
          <a:noFill/>
        </p:spPr>
      </p:pic>
      <p:pic>
        <p:nvPicPr>
          <p:cNvPr id="9221" name="Picture 5" descr="F:\Жуков 2021\бессм полк роменска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196752"/>
            <a:ext cx="1512168" cy="1512168"/>
          </a:xfrm>
          <a:prstGeom prst="rect">
            <a:avLst/>
          </a:prstGeom>
          <a:noFill/>
        </p:spPr>
      </p:pic>
      <p:pic>
        <p:nvPicPr>
          <p:cNvPr id="9222" name="Picture 6" descr="F:\Жуков 2021\вечн огонь Коляко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3212976"/>
            <a:ext cx="1538790" cy="1538790"/>
          </a:xfrm>
          <a:prstGeom prst="rect">
            <a:avLst/>
          </a:prstGeom>
          <a:noFill/>
        </p:spPr>
      </p:pic>
      <p:pic>
        <p:nvPicPr>
          <p:cNvPr id="9223" name="Picture 7" descr="F:\Жуков 2021\вечн огонь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4941168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40466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«Марш Победы» (март-май)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F:\Жуков 2021\57e98c23-8d28-48f0-a0ea-acbb14785a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05064"/>
            <a:ext cx="2428164" cy="2428164"/>
          </a:xfrm>
          <a:prstGeom prst="rect">
            <a:avLst/>
          </a:prstGeom>
          <a:noFill/>
        </p:spPr>
      </p:pic>
      <p:pic>
        <p:nvPicPr>
          <p:cNvPr id="10244" name="Picture 4" descr="F:\Жуков 2021\861c8c3a-5fea-47b9-aff3-5651901e36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196752"/>
            <a:ext cx="2426792" cy="2426792"/>
          </a:xfrm>
          <a:prstGeom prst="rect">
            <a:avLst/>
          </a:prstGeom>
          <a:noFill/>
        </p:spPr>
      </p:pic>
      <p:pic>
        <p:nvPicPr>
          <p:cNvPr id="10245" name="Picture 5" descr="F:\Жуков 2021\07574d23-01fa-425e-ad35-2be465c1ff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077072"/>
            <a:ext cx="2208673" cy="2208673"/>
          </a:xfrm>
          <a:prstGeom prst="rect">
            <a:avLst/>
          </a:prstGeom>
          <a:noFill/>
        </p:spPr>
      </p:pic>
      <p:pic>
        <p:nvPicPr>
          <p:cNvPr id="10246" name="Picture 6" descr="F:\Жуков 2021\47005ebc-59c2-4ff3-9d8d-bed7acbdeaa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3980" y="1196752"/>
            <a:ext cx="2304256" cy="2304256"/>
          </a:xfrm>
          <a:prstGeom prst="rect">
            <a:avLst/>
          </a:prstGeom>
          <a:noFill/>
        </p:spPr>
      </p:pic>
      <p:pic>
        <p:nvPicPr>
          <p:cNvPr id="10247" name="Picture 7" descr="F:\Жуков 2021\b17ab6b6-81dc-4ced-bd7b-c5b98460cde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124744"/>
            <a:ext cx="2455168" cy="2455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40466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«Марш Победы» (март-май)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F:\Жуков 2021\вахта памяти ма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3573016" cy="3573016"/>
          </a:xfrm>
          <a:prstGeom prst="rect">
            <a:avLst/>
          </a:prstGeom>
          <a:noFill/>
        </p:spPr>
      </p:pic>
      <p:pic>
        <p:nvPicPr>
          <p:cNvPr id="11266" name="Picture 2" descr="F:\Жуков 2021\вахта памя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052736"/>
            <a:ext cx="4283968" cy="25227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79712" y="54452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Вахта памяти Пост №1,  9 мая, 22 июня 2021 года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5"/>
            <a:ext cx="7272808" cy="1872207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4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s://im0-tub-ru.yandex.net/i?id=8c8397781b26082bbfb699d153fd1df8&amp;n=33&amp;h=225&amp;w=16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1656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476672"/>
            <a:ext cx="69847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«Для меня главным было служение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Родине, своему народу»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Г.К. Жуков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Родина – это святое понятие, которое в идеале должно быть развито у любого из нас. Что бы ни происходило в государстве, истинный патриот никогда не забывает  о собственном священном долге перед отечеством. Если такой значимый  приоритет в пользу собственного служения  родине не будет воспитан с детства, личность всегда будет чувствовать себя  достаточно уязвимой перед внешними обстоятельствами. Поэтому в муниципальном бюджетном общеобразовательном учреждении средней общеобразовательной школе № 9 имени Героя Советского Союза Ивана Федосеевича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Лубянецкого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станица Новощербиновская  приоритетным является патриотическое воспитание юных казачат.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0466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«Осенний прорыв» (сентябрь-октябрь)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537321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Всекубанский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слёт казачьей молодёжи «Атаманский резерв», сентябрь 2021 года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F:\Жуков 2021\ат рез сем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4032448" cy="2687248"/>
          </a:xfrm>
          <a:prstGeom prst="rect">
            <a:avLst/>
          </a:prstGeom>
          <a:noFill/>
        </p:spPr>
      </p:pic>
      <p:pic>
        <p:nvPicPr>
          <p:cNvPr id="14339" name="Picture 3" descr="F:\Жуков 2021\ат резер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052736"/>
            <a:ext cx="2492896" cy="2492896"/>
          </a:xfrm>
          <a:prstGeom prst="rect">
            <a:avLst/>
          </a:prstGeom>
          <a:noFill/>
        </p:spPr>
      </p:pic>
      <p:pic>
        <p:nvPicPr>
          <p:cNvPr id="14340" name="Picture 4" descr="F:\Жуков 2021\атам резерв общ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052736"/>
            <a:ext cx="4392488" cy="2930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0466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«Осенний прорыв» (сентябрь-октябрь)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515719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Станичный митинг, посвящённый дню памяти жертв нацизма в годы Великой Отечественной войны, 8 сентября 2021 года.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F:\Жуков 2021\8 сент.jpg"/>
          <p:cNvPicPr>
            <a:picLocks noChangeAspect="1" noChangeArrowheads="1"/>
          </p:cNvPicPr>
          <p:nvPr/>
        </p:nvPicPr>
        <p:blipFill>
          <a:blip r:embed="rId3" cstate="print"/>
          <a:srcRect l="9090" t="9089" r="18" b="17"/>
          <a:stretch>
            <a:fillRect/>
          </a:stretch>
        </p:blipFill>
        <p:spPr bwMode="auto">
          <a:xfrm>
            <a:off x="5652120" y="1412776"/>
            <a:ext cx="2880320" cy="2880320"/>
          </a:xfrm>
          <a:prstGeom prst="rect">
            <a:avLst/>
          </a:prstGeom>
          <a:noFill/>
        </p:spPr>
      </p:pic>
      <p:pic>
        <p:nvPicPr>
          <p:cNvPr id="15365" name="Picture 5" descr="F:\Жуков 2021\8 сент дети.jpg"/>
          <p:cNvPicPr>
            <a:picLocks noChangeAspect="1" noChangeArrowheads="1"/>
          </p:cNvPicPr>
          <p:nvPr/>
        </p:nvPicPr>
        <p:blipFill>
          <a:blip r:embed="rId4" cstate="print"/>
          <a:srcRect l="44445" t="27778" b="22222"/>
          <a:stretch>
            <a:fillRect/>
          </a:stretch>
        </p:blipFill>
        <p:spPr bwMode="auto">
          <a:xfrm>
            <a:off x="1835696" y="980728"/>
            <a:ext cx="3040338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0466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«Осенний прорыв» (сентябрь-октябрь)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4869160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Библиотечная выставка в рамках празднования 78-ой годовщины освобождения Кавказа и Кубани от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немецко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–фашистских захватчиков,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7-9 октября 2021 года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F:\Жуков 2021\78 лет биб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340768"/>
            <a:ext cx="2375251" cy="2375251"/>
          </a:xfrm>
          <a:prstGeom prst="rect">
            <a:avLst/>
          </a:prstGeom>
          <a:noFill/>
        </p:spPr>
      </p:pic>
      <p:pic>
        <p:nvPicPr>
          <p:cNvPr id="13315" name="Picture 3" descr="F:\Жуков 2021\78 библ 3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05064"/>
            <a:ext cx="2592288" cy="2592288"/>
          </a:xfrm>
          <a:prstGeom prst="rect">
            <a:avLst/>
          </a:prstGeom>
          <a:noFill/>
        </p:spPr>
      </p:pic>
      <p:pic>
        <p:nvPicPr>
          <p:cNvPr id="13316" name="Picture 4" descr="F:\Жуков 2021\78 лет библ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340768"/>
            <a:ext cx="2344517" cy="2344517"/>
          </a:xfrm>
          <a:prstGeom prst="rect">
            <a:avLst/>
          </a:prstGeom>
          <a:noFill/>
        </p:spPr>
      </p:pic>
      <p:pic>
        <p:nvPicPr>
          <p:cNvPr id="13317" name="Picture 5" descr="F:\Жуков 2021\78 лет библ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340768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0466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«Осенний прорыв» (сентябрь-октябрь)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515719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F:\Жуков 2021\78 лет 2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3009528" cy="3009528"/>
          </a:xfrm>
          <a:prstGeom prst="rect">
            <a:avLst/>
          </a:prstGeom>
          <a:noFill/>
        </p:spPr>
      </p:pic>
      <p:pic>
        <p:nvPicPr>
          <p:cNvPr id="16387" name="Picture 3" descr="F:\Жуков 2021\fe01a001-2277-4922-bbd7-3421ec3d59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717032"/>
            <a:ext cx="2781498" cy="2781498"/>
          </a:xfrm>
          <a:prstGeom prst="rect">
            <a:avLst/>
          </a:prstGeom>
          <a:noFill/>
        </p:spPr>
      </p:pic>
      <p:pic>
        <p:nvPicPr>
          <p:cNvPr id="16388" name="Picture 4" descr="F:\Жуков 2021\49e939ef-0684-4777-ac22-3ac04b8152a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124744"/>
            <a:ext cx="2376264" cy="23762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19672" y="458112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октября 2021 года  в МБОУ СОШ №9  прошёл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единый урок мужества,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посвященый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78-ой годовщине  освобождения Кавказа и Кубани    от немецко-фашистских захватчиков. 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0466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«Осенний прорыв» (сентябрь-октябрь)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515719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Музейный урок в рамках празднования 78-ой годовщины освобождения Кавказа и Кубани от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немецко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–фашистских захватчиков, 9 октября 2021 года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F:\Жуков 2021\музейный  урок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361893" cy="3358781"/>
          </a:xfrm>
          <a:prstGeom prst="rect">
            <a:avLst/>
          </a:prstGeom>
          <a:noFill/>
        </p:spPr>
      </p:pic>
      <p:pic>
        <p:nvPicPr>
          <p:cNvPr id="12291" name="Picture 3" descr="F:\Жуков 2021\музейный урок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385392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0466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«Осенний прорыв» (сентябрь-октябрь)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515719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Соревнования по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азачьему многоборью среди допризывной казачьей молодёжи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Щербиновского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 на кубок атамана, посвящённые 200-летию образования станицы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Новощербиновской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место),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октября 2021 года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37" y="1844824"/>
            <a:ext cx="3838170" cy="3024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86" y="1218752"/>
            <a:ext cx="3698547" cy="291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280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08720"/>
            <a:ext cx="7272808" cy="19442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  </a:t>
            </a:r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4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717032"/>
            <a:ext cx="3024336" cy="22322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в нашей школе по патриотическому воспитанию продолжается…</a:t>
            </a:r>
          </a:p>
        </p:txBody>
      </p:sp>
      <p:pic>
        <p:nvPicPr>
          <p:cNvPr id="3074" name="Picture 2" descr="C:\Users\User\Desktop\Жуков 20\вид школы (4)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166110"/>
            <a:ext cx="4032448" cy="2969205"/>
          </a:xfrm>
          <a:prstGeom prst="rect">
            <a:avLst/>
          </a:prstGeom>
          <a:noFill/>
        </p:spPr>
      </p:pic>
      <p:pic>
        <p:nvPicPr>
          <p:cNvPr id="3075" name="Picture 3" descr="C:\Users\User\Desktop\Жуков 20\P1000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48680"/>
            <a:ext cx="3600400" cy="26069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63688" y="620688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помним! Гордимся! Наследуем!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606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«Зимний рубеж» (декабрь-февраль)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164" y="4435371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Просветительская акция «Казачий диктант».   155 обучающихся 3-8-х  классов вместе с казаками-наставниками  решали тесты.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Декабрь, 2020 года.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8185"/>
            <a:ext cx="3767763" cy="28258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46" y="1771066"/>
            <a:ext cx="3203088" cy="427078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4868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«Зимний рубеж» (декабрь-февраль)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Жуков 20\в папку Жуков\blokadnyj_khl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3495303" cy="20971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6056" y="112474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18 по 27 января 2021 года 292 учащихся  школы приняли участие во  Всероссийской патриотической акции «Блокадный хлеб».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37112"/>
            <a:ext cx="2167892" cy="2167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1008"/>
            <a:ext cx="2074540" cy="2074540"/>
          </a:xfrm>
          <a:prstGeom prst="rect">
            <a:avLst/>
          </a:prstGeom>
        </p:spPr>
      </p:pic>
      <p:pic>
        <p:nvPicPr>
          <p:cNvPr id="1026" name="Picture 2" descr="F:\Жуков 2021\бл хле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797152"/>
            <a:ext cx="2448272" cy="1830466"/>
          </a:xfrm>
          <a:prstGeom prst="rect">
            <a:avLst/>
          </a:prstGeom>
          <a:noFill/>
        </p:spPr>
      </p:pic>
      <p:pic>
        <p:nvPicPr>
          <p:cNvPr id="1027" name="Picture 3" descr="F:\Жуков 2021\1071c8dd-2158-4465-b1e2-dbc1ba2ed77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708920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4868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«Зимний рубеж» (декабрь-февраль)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73" y="1296564"/>
            <a:ext cx="3075580" cy="30755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74" y="4111916"/>
            <a:ext cx="2359097" cy="23590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4188" r="4470"/>
          <a:stretch/>
        </p:blipFill>
        <p:spPr>
          <a:xfrm rot="10800000" flipV="1">
            <a:off x="4608004" y="4029820"/>
            <a:ext cx="3486375" cy="25675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77" y="1122630"/>
            <a:ext cx="3172579" cy="317257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4868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«Зимний рубеж» (декабрь-февраль)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93495"/>
            <a:ext cx="5317284" cy="3987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6066" y="573325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Онлайн-урок мужества «Урок мужества. Подвиг блокадного Ленинграда». 27 января 2021 г., 22 учащихся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222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47667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«Зимний рубеж» (декабрь-февраль)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7028" y="4278609"/>
            <a:ext cx="3715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Всероссийской военно-патриотической акции «Бескозырка-2021»  в 1-11-х классах прошли Уроки мужества, посвящённые «Памяти героического десанта» 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4 февраля 2021 г.  </a:t>
            </a:r>
          </a:p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4" y="1275203"/>
            <a:ext cx="2708920" cy="270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28" y="1285315"/>
            <a:ext cx="3672408" cy="2747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36" y="4191278"/>
            <a:ext cx="2348880" cy="234888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4868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«Зимний рубеж» (декабрь-февраль)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47" y="1203123"/>
            <a:ext cx="2871192" cy="2871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76" y="4074315"/>
            <a:ext cx="2398259" cy="23982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80529"/>
            <a:ext cx="2993852" cy="299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513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56/9552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536504" cy="35283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4868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«Зимний рубеж» (декабрь-февраль)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Жуков 20\06.02.2020 г\Митинг 06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8385" y="4018131"/>
            <a:ext cx="3168353" cy="2376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4581128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Митинг, посвящённый 78-ой годовщине освобождения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Щербиновского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от немецко-фашистских захватчиков, 6 февраля 2021 г.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(охват 32 учащихся)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84784"/>
            <a:ext cx="2296495" cy="2296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1" t="11317" b="13987"/>
          <a:stretch/>
        </p:blipFill>
        <p:spPr>
          <a:xfrm>
            <a:off x="3707904" y="2204864"/>
            <a:ext cx="2838148" cy="2088232"/>
          </a:xfrm>
          <a:prstGeom prst="rect">
            <a:avLst/>
          </a:prstGeom>
        </p:spPr>
      </p:pic>
      <p:pic>
        <p:nvPicPr>
          <p:cNvPr id="3074" name="Picture 2" descr="F:\Жуков 2021\9abc6d8a-921c-4e35-94d1-1e70b56d50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340768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729</Words>
  <Application>Microsoft Office PowerPoint</Application>
  <PresentationFormat>Экран (4:3)</PresentationFormat>
  <Paragraphs>119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Bookman Old Style</vt:lpstr>
      <vt:lpstr>Calibri</vt:lpstr>
      <vt:lpstr>Times New Roman</vt:lpstr>
      <vt:lpstr>Тема Office</vt:lpstr>
      <vt:lpstr> </vt:lpstr>
      <vt:lpstr>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МАРШАЛ Г.К.ЖУКОВ. Я ПОМНЮ! Я ГОРЖУСЬ!</dc:title>
  <dc:creator>Ноут</dc:creator>
  <cp:lastModifiedBy>Пользователь</cp:lastModifiedBy>
  <cp:revision>199</cp:revision>
  <dcterms:created xsi:type="dcterms:W3CDTF">2016-11-23T15:01:07Z</dcterms:created>
  <dcterms:modified xsi:type="dcterms:W3CDTF">2021-11-03T12:50:42Z</dcterms:modified>
</cp:coreProperties>
</file>