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58" r:id="rId5"/>
    <p:sldId id="260" r:id="rId6"/>
    <p:sldId id="261" r:id="rId7"/>
    <p:sldId id="268" r:id="rId8"/>
    <p:sldId id="262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EAB9-07BA-4FBA-8BB0-F13BDF7CA51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2DAD-3750-4EBB-AC6E-50BF0295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Презентация" r:id="rId3" imgW="4570530" imgH="3427618" progId="PowerPoint.Show.8">
                  <p:embed/>
                </p:oleObj>
              </mc:Choice>
              <mc:Fallback>
                <p:oleObj name="Презентация" r:id="rId3" imgW="4570530" imgH="3427618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5500678"/>
            <a:ext cx="6000792" cy="13573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/>
            </a:r>
            <a:br>
              <a:rPr lang="ru-RU" sz="3200" dirty="0" smtClean="0"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000372"/>
            <a:ext cx="6186518" cy="1857388"/>
          </a:xfrm>
        </p:spPr>
        <p:txBody>
          <a:bodyPr>
            <a:noAutofit/>
          </a:bodyPr>
          <a:lstStyle/>
          <a:p>
            <a:pPr algn="r"/>
            <a:r>
              <a:rPr lang="ru-RU" sz="6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русского языка</a:t>
            </a:r>
            <a:endParaRPr lang="ru-RU" sz="6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198"/>
          <a:ext cx="9144794" cy="685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Презентация" r:id="rId3" imgW="4570530" imgH="3427618" progId="PowerPoint.Show.8">
                  <p:embed/>
                </p:oleObj>
              </mc:Choice>
              <mc:Fallback>
                <p:oleObj name="Презентация" r:id="rId3" imgW="4570530" imgH="3427618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"/>
                        <a:ext cx="9144794" cy="6857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6600" dirty="0" smtClean="0">
                <a:solidFill>
                  <a:schemeClr val="bg1"/>
                </a:solidFill>
                <a:latin typeface="Arial Narrow" pitchFamily="34" charset="0"/>
              </a:rPr>
              <a:t>Спасибо за работу!</a:t>
            </a:r>
            <a:endParaRPr lang="ru-RU" sz="6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dmin\Мои документы\Шаблоны для презентаций\Русский язы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«Русский народ создал русский язык, яркий, как радуга после весеннего ливня, меткий, как стрелы, певучий и богатый, задумчивый, как песня над колыбелью».</a:t>
            </a:r>
            <a:b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А.Н.Толстой</a:t>
            </a:r>
            <a:endParaRPr lang="ru-RU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14818"/>
            <a:ext cx="8229600" cy="66831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Мои документы\Шаблоны для презентаций\Русский язы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4282" y="0"/>
            <a:ext cx="8715436" cy="5286388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i="1" dirty="0" smtClean="0">
                <a:solidFill>
                  <a:srgbClr val="002060"/>
                </a:solidFill>
                <a:latin typeface="Arial Narrow" pitchFamily="34" charset="0"/>
              </a:rPr>
              <a:t>1.Всласть, краска, склон, полк, тепло, экран, крот, прополка.</a:t>
            </a:r>
            <a:r>
              <a:rPr lang="ru-RU" sz="6000" b="1" i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sz="6700" b="1" dirty="0" smtClean="0">
                <a:latin typeface="Arial Narrow" pitchFamily="34" charset="0"/>
              </a:rPr>
              <a:t>2.</a:t>
            </a:r>
            <a:r>
              <a:rPr lang="ru-RU" sz="6700" b="1" i="1" dirty="0" smtClean="0">
                <a:latin typeface="Arial Narrow" pitchFamily="34" charset="0"/>
              </a:rPr>
              <a:t>Стол, лапа, шар, рубка, клад, укус, усы, дар.</a:t>
            </a:r>
            <a:endParaRPr lang="ru-RU" sz="6700" b="1" i="1" dirty="0">
              <a:latin typeface="Arial Narrow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5357826"/>
            <a:ext cx="8858280" cy="150017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Arial Narrow" pitchFamily="34" charset="0"/>
              </a:rPr>
              <a:t>Переделайте слова</a:t>
            </a:r>
            <a:endParaRPr lang="ru-RU" sz="54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dmin\Мои документы\Шаблоны для презентаций\Русский язы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C00000"/>
                </a:solidFill>
                <a:latin typeface="Arial Narrow" pitchFamily="34" charset="0"/>
              </a:rPr>
              <a:t>Пропала буква</a:t>
            </a: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51535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latin typeface="Arial Narrow" pitchFamily="34" charset="0"/>
              </a:rPr>
              <a:t>1. кт, </a:t>
            </a:r>
            <a:r>
              <a:rPr lang="ru-RU" sz="4800" b="1" dirty="0" err="1" smtClean="0">
                <a:latin typeface="Arial Narrow" pitchFamily="34" charset="0"/>
              </a:rPr>
              <a:t>крт</a:t>
            </a:r>
            <a:r>
              <a:rPr lang="ru-RU" sz="4800" b="1" dirty="0" smtClean="0">
                <a:latin typeface="Arial Narrow" pitchFamily="34" charset="0"/>
              </a:rPr>
              <a:t>, </a:t>
            </a:r>
            <a:r>
              <a:rPr lang="ru-RU" sz="4800" b="1" dirty="0" err="1" smtClean="0">
                <a:latin typeface="Arial Narrow" pitchFamily="34" charset="0"/>
              </a:rPr>
              <a:t>стл</a:t>
            </a:r>
            <a:r>
              <a:rPr lang="ru-RU" sz="4800" b="1" dirty="0" smtClean="0">
                <a:latin typeface="Arial Narrow" pitchFamily="34" charset="0"/>
              </a:rPr>
              <a:t>, </a:t>
            </a:r>
            <a:r>
              <a:rPr lang="ru-RU" sz="4800" b="1" dirty="0" err="1" smtClean="0">
                <a:latin typeface="Arial Narrow" pitchFamily="34" charset="0"/>
              </a:rPr>
              <a:t>кн</a:t>
            </a:r>
            <a:r>
              <a:rPr lang="ru-RU" sz="4800" b="1" dirty="0" smtClean="0">
                <a:latin typeface="Arial Narrow" pitchFamily="34" charset="0"/>
              </a:rPr>
              <a:t>, </a:t>
            </a:r>
            <a:r>
              <a:rPr lang="ru-RU" sz="4800" b="1" dirty="0" err="1" smtClean="0">
                <a:latin typeface="Arial Narrow" pitchFamily="34" charset="0"/>
              </a:rPr>
              <a:t>плт</a:t>
            </a:r>
            <a:r>
              <a:rPr lang="ru-RU" sz="4800" b="1" dirty="0" smtClean="0">
                <a:latin typeface="Arial Narrow" pitchFamily="34" charset="0"/>
              </a:rPr>
              <a:t>, </a:t>
            </a:r>
            <a:r>
              <a:rPr lang="ru-RU" sz="4800" b="1" dirty="0" err="1" smtClean="0">
                <a:latin typeface="Arial Narrow" pitchFamily="34" charset="0"/>
              </a:rPr>
              <a:t>стн</a:t>
            </a:r>
            <a:endParaRPr lang="ru-RU" sz="4800" b="1" dirty="0" smtClean="0">
              <a:latin typeface="Arial Narrow" pitchFamily="34" charset="0"/>
            </a:endParaRPr>
          </a:p>
          <a:p>
            <a:pPr>
              <a:buNone/>
            </a:pPr>
            <a:endParaRPr lang="ru-RU" sz="4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кш,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прт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плн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шкф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003300"/>
                </a:solidFill>
                <a:latin typeface="Arial Narrow" pitchFamily="34" charset="0"/>
              </a:rPr>
              <a:t>3. мл, </a:t>
            </a:r>
            <a:r>
              <a:rPr lang="ru-RU" sz="4800" b="1" i="1" dirty="0" err="1" smtClean="0">
                <a:solidFill>
                  <a:srgbClr val="003300"/>
                </a:solidFill>
                <a:latin typeface="Arial Narrow" pitchFamily="34" charset="0"/>
              </a:rPr>
              <a:t>тсто</a:t>
            </a:r>
            <a:r>
              <a:rPr lang="ru-RU" sz="4800" b="1" i="1" dirty="0" smtClean="0">
                <a:solidFill>
                  <a:srgbClr val="003300"/>
                </a:solidFill>
                <a:latin typeface="Arial Narrow" pitchFamily="34" charset="0"/>
              </a:rPr>
              <a:t>, </a:t>
            </a:r>
            <a:r>
              <a:rPr lang="ru-RU" sz="4800" b="1" i="1" dirty="0" err="1" smtClean="0">
                <a:solidFill>
                  <a:srgbClr val="003300"/>
                </a:solidFill>
                <a:latin typeface="Arial Narrow" pitchFamily="34" charset="0"/>
              </a:rPr>
              <a:t>пнь</a:t>
            </a:r>
            <a:r>
              <a:rPr lang="ru-RU" sz="4800" b="1" i="1" dirty="0" smtClean="0">
                <a:solidFill>
                  <a:srgbClr val="003300"/>
                </a:solidFill>
                <a:latin typeface="Arial Narrow" pitchFamily="34" charset="0"/>
              </a:rPr>
              <a:t>, </a:t>
            </a:r>
            <a:r>
              <a:rPr lang="ru-RU" sz="4800" b="1" i="1" dirty="0" err="1" smtClean="0">
                <a:solidFill>
                  <a:srgbClr val="003300"/>
                </a:solidFill>
                <a:latin typeface="Arial Narrow" pitchFamily="34" charset="0"/>
              </a:rPr>
              <a:t>плн</a:t>
            </a:r>
            <a:r>
              <a:rPr lang="ru-RU" sz="4800" b="1" i="1" dirty="0" smtClean="0">
                <a:solidFill>
                  <a:srgbClr val="003300"/>
                </a:solidFill>
                <a:latin typeface="Arial Narrow" pitchFamily="34" charset="0"/>
              </a:rPr>
              <a:t>, нот, </a:t>
            </a:r>
            <a:r>
              <a:rPr lang="ru-RU" sz="4800" b="1" i="1" dirty="0" err="1" smtClean="0">
                <a:solidFill>
                  <a:srgbClr val="003300"/>
                </a:solidFill>
                <a:latin typeface="Arial Narrow" pitchFamily="34" charset="0"/>
              </a:rPr>
              <a:t>лбдь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dmin\Мои документы\Шаблоны для презентаций\Русский язы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пословицу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7149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Arial Narrow" pitchFamily="34" charset="0"/>
              </a:rPr>
              <a:t>Коса – камень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Arial Narrow" pitchFamily="34" charset="0"/>
              </a:rPr>
              <a:t>Дело – мастер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Arial Narrow" pitchFamily="34" charset="0"/>
              </a:rPr>
              <a:t>Труд – лень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Arial Narrow" pitchFamily="34" charset="0"/>
              </a:rPr>
              <a:t>Язык – дело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Arial Narrow" pitchFamily="34" charset="0"/>
              </a:rPr>
              <a:t>Свет – тьма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Arial Narrow" pitchFamily="34" charset="0"/>
              </a:rPr>
              <a:t>Учиться - пригодиться</a:t>
            </a:r>
            <a:endParaRPr lang="ru-RU" sz="44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dmin\Мои документы\Шаблоны для презентаций\Русский язы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Arial Narrow" pitchFamily="34" charset="0"/>
              </a:rPr>
              <a:t>Буква заблудилась</a:t>
            </a:r>
            <a:endParaRPr lang="ru-RU" sz="4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1.мабуга    2.кута 3.куавб    4.лобмьа 5.кзыя      6.ловос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dmin\Мои документы\Шаблоны для презентаций\Русский язы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3" name="Picture 7" descr="сканирование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566906" cy="3143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4" name="Picture 8" descr="сканирование0004"/>
          <p:cNvPicPr>
            <a:picLocks noChangeAspect="1" noChangeArrowheads="1"/>
          </p:cNvPicPr>
          <p:nvPr/>
        </p:nvPicPr>
        <p:blipFill>
          <a:blip r:embed="rId4"/>
          <a:srcRect l="6400" r="14400" b="12804"/>
          <a:stretch>
            <a:fillRect/>
          </a:stretch>
        </p:blipFill>
        <p:spPr bwMode="auto">
          <a:xfrm>
            <a:off x="4857752" y="1142984"/>
            <a:ext cx="4048959" cy="2714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5" name="Picture 9" descr="сканирование0012"/>
          <p:cNvPicPr>
            <a:picLocks noChangeAspect="1" noChangeArrowheads="1"/>
          </p:cNvPicPr>
          <p:nvPr/>
        </p:nvPicPr>
        <p:blipFill>
          <a:blip r:embed="rId5"/>
          <a:srcRect l="27272" t="13773" r="9091"/>
          <a:stretch>
            <a:fillRect/>
          </a:stretch>
        </p:blipFill>
        <p:spPr bwMode="auto">
          <a:xfrm>
            <a:off x="4790307" y="1643050"/>
            <a:ext cx="4067973" cy="36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6" name="Picture 10" descr="сканирование0011"/>
          <p:cNvPicPr>
            <a:picLocks noChangeAspect="1" noChangeArrowheads="1"/>
          </p:cNvPicPr>
          <p:nvPr/>
        </p:nvPicPr>
        <p:blipFill>
          <a:blip r:embed="rId6"/>
          <a:srcRect t="15604" r="9326"/>
          <a:stretch>
            <a:fillRect/>
          </a:stretch>
        </p:blipFill>
        <p:spPr bwMode="auto">
          <a:xfrm>
            <a:off x="4714877" y="2214553"/>
            <a:ext cx="4350092" cy="30906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2" name="Picture 6" descr="сканирование0007"/>
          <p:cNvPicPr>
            <a:picLocks noChangeAspect="1" noChangeArrowheads="1"/>
          </p:cNvPicPr>
          <p:nvPr/>
        </p:nvPicPr>
        <p:blipFill>
          <a:blip r:embed="rId7"/>
          <a:srcRect r="22223" b="19778"/>
          <a:stretch>
            <a:fillRect/>
          </a:stretch>
        </p:blipFill>
        <p:spPr bwMode="auto">
          <a:xfrm>
            <a:off x="428596" y="857232"/>
            <a:ext cx="4065054" cy="35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59" name="Picture 3" descr="сканирование0007"/>
          <p:cNvPicPr>
            <a:picLocks noChangeAspect="1" noChangeArrowheads="1"/>
          </p:cNvPicPr>
          <p:nvPr/>
        </p:nvPicPr>
        <p:blipFill>
          <a:blip r:embed="rId8"/>
          <a:srcRect l="11111" t="19844"/>
          <a:stretch>
            <a:fillRect/>
          </a:stretch>
        </p:blipFill>
        <p:spPr bwMode="auto">
          <a:xfrm>
            <a:off x="214282" y="1857364"/>
            <a:ext cx="4411296" cy="32082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0" name="Picture 4" descr="сканирование0016"/>
          <p:cNvPicPr>
            <a:picLocks noChangeAspect="1" noChangeArrowheads="1"/>
          </p:cNvPicPr>
          <p:nvPr/>
        </p:nvPicPr>
        <p:blipFill>
          <a:blip r:embed="rId9"/>
          <a:srcRect l="19553"/>
          <a:stretch>
            <a:fillRect/>
          </a:stretch>
        </p:blipFill>
        <p:spPr bwMode="auto">
          <a:xfrm>
            <a:off x="232443" y="2780146"/>
            <a:ext cx="4268119" cy="34498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1" name="Picture 5" descr="сканирование0015"/>
          <p:cNvPicPr>
            <a:picLocks noChangeAspect="1" noChangeArrowheads="1"/>
          </p:cNvPicPr>
          <p:nvPr/>
        </p:nvPicPr>
        <p:blipFill>
          <a:blip r:embed="rId10"/>
          <a:srcRect l="27411"/>
          <a:stretch>
            <a:fillRect/>
          </a:stretch>
        </p:blipFill>
        <p:spPr bwMode="auto">
          <a:xfrm>
            <a:off x="4757477" y="3000372"/>
            <a:ext cx="3957927" cy="3595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dmin\Мои документы\Шаблоны для презентаций\Русский язы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Берегите наш язык, наш прекрасный русский язык – это клад, это достояние, переданное нам нашими предшественниками! Обращайтесь почтительно с этим могущественным орудием; в руках умелых оно в состоянии совершать чудеса. </a:t>
            </a:r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Arial Narrow" pitchFamily="34" charset="0"/>
              </a:rPr>
              <a:t>                                            И.С.Тургенев</a:t>
            </a:r>
            <a:r>
              <a:rPr lang="ru-RU" sz="4000" b="1" i="1" dirty="0" smtClean="0">
                <a:latin typeface="Arial Narrow" pitchFamily="34" charset="0"/>
              </a:rPr>
              <a:t> </a:t>
            </a:r>
            <a:endParaRPr lang="ru-RU" sz="4000" b="1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163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Тема Office</vt:lpstr>
      <vt:lpstr>Презентация</vt:lpstr>
      <vt:lpstr> </vt:lpstr>
      <vt:lpstr>Презентация PowerPoint</vt:lpstr>
      <vt:lpstr>«Русский народ создал русский язык, яркий, как радуга после весеннего ливня, меткий, как стрелы, певучий и богатый, задумчивый, как песня над колыбелью».                                          А.Н.Толстой</vt:lpstr>
      <vt:lpstr>1.Всласть, краска, склон, полк, тепло, экран, крот, прополка.   2.Стол, лапа, шар, рубка, клад, укус, усы, дар.</vt:lpstr>
      <vt:lpstr>Пропала буква </vt:lpstr>
      <vt:lpstr>Отгадай пословицу</vt:lpstr>
      <vt:lpstr>Буква заблудилась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Александровна</dc:creator>
  <cp:lastModifiedBy>Svetlana</cp:lastModifiedBy>
  <cp:revision>29</cp:revision>
  <dcterms:created xsi:type="dcterms:W3CDTF">2013-02-26T08:12:07Z</dcterms:created>
  <dcterms:modified xsi:type="dcterms:W3CDTF">2021-10-23T21:27:24Z</dcterms:modified>
</cp:coreProperties>
</file>