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11" r:id="rId2"/>
    <p:sldId id="262" r:id="rId3"/>
    <p:sldId id="261" r:id="rId4"/>
    <p:sldId id="296" r:id="rId5"/>
    <p:sldId id="298" r:id="rId6"/>
    <p:sldId id="299" r:id="rId7"/>
    <p:sldId id="316" r:id="rId8"/>
    <p:sldId id="301" r:id="rId9"/>
    <p:sldId id="309" r:id="rId10"/>
    <p:sldId id="310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257" r:id="rId19"/>
    <p:sldId id="312" r:id="rId20"/>
    <p:sldId id="313" r:id="rId21"/>
    <p:sldId id="314" r:id="rId22"/>
    <p:sldId id="315" r:id="rId23"/>
    <p:sldId id="31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3" autoAdjust="0"/>
    <p:restoredTop sz="97695" autoAdjust="0"/>
  </p:normalViewPr>
  <p:slideViewPr>
    <p:cSldViewPr>
      <p:cViewPr varScale="1">
        <p:scale>
          <a:sx n="112" d="100"/>
          <a:sy n="112" d="100"/>
        </p:scale>
        <p:origin x="157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FEA167-9D6A-4E04-8F03-CE2175F34C8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FBFF3-D43E-4C35-A954-E7905FC235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355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A637-4FB0-491A-BB3D-9FDC939E08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F1FD5-AE5B-4C99-8E84-99D8E48B1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356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A637-4FB0-491A-BB3D-9FDC939E08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F1FD5-AE5B-4C99-8E84-99D8E48B1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899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A637-4FB0-491A-BB3D-9FDC939E08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F1FD5-AE5B-4C99-8E84-99D8E48B1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61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A637-4FB0-491A-BB3D-9FDC939E08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F1FD5-AE5B-4C99-8E84-99D8E48B1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308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A637-4FB0-491A-BB3D-9FDC939E08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F1FD5-AE5B-4C99-8E84-99D8E48B1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599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A637-4FB0-491A-BB3D-9FDC939E08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F1FD5-AE5B-4C99-8E84-99D8E48B1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669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A637-4FB0-491A-BB3D-9FDC939E08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F1FD5-AE5B-4C99-8E84-99D8E48B1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399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A637-4FB0-491A-BB3D-9FDC939E08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F1FD5-AE5B-4C99-8E84-99D8E48B1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191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A637-4FB0-491A-BB3D-9FDC939E08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F1FD5-AE5B-4C99-8E84-99D8E48B1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304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A637-4FB0-491A-BB3D-9FDC939E08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F1FD5-AE5B-4C99-8E84-99D8E48B1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586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A637-4FB0-491A-BB3D-9FDC939E08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F1FD5-AE5B-4C99-8E84-99D8E48B1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2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  <a:alpha val="6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AA637-4FB0-491A-BB3D-9FDC939E08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F1FD5-AE5B-4C99-8E84-99D8E48B1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572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  <a:endParaRPr lang="ru-RU" sz="5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24025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русского языка</a:t>
            </a:r>
          </a:p>
          <a:p>
            <a:pPr marL="0" indent="0">
              <a:buNone/>
            </a:pPr>
            <a: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80928"/>
            <a:ext cx="3600400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798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Лиса, лисенок, листик, лисий.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Близки по смыслу?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Имеют одинаковую часть?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2924943"/>
            <a:ext cx="5619750" cy="3168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815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Какие слова родственные?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Водный, вода, водитель,  водолаз.</a:t>
            </a:r>
          </a:p>
          <a:p>
            <a:pPr marL="0" indent="0">
              <a:buNone/>
            </a:pP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56992"/>
            <a:ext cx="3600400" cy="2700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56992"/>
            <a:ext cx="3744416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987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Какие слова родственные?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ик,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ашний, изба.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564904"/>
            <a:ext cx="5832648" cy="37444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438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 родственные слова. Зачеркни лишнее слово в каждой строчке.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(работа в паре)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1.Чайка,чайник,чайный.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Лес, лесник, лестница, лесок.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3.Дерево,деревце, сосна, деревянный.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4.Школа,  школьник, школьный, ученик.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38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Проверим себя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Чайка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чай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ник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чай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2862263"/>
            <a:ext cx="3384375" cy="315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71788"/>
            <a:ext cx="4194829" cy="3149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315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Проверим себя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Лес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лес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ник, 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лестница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лес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ок.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838450"/>
            <a:ext cx="4054177" cy="2966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838450"/>
            <a:ext cx="2532533" cy="2966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21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Проверим себя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Дерев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о,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дерев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це, 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сосна,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дерев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янный</a:t>
            </a:r>
          </a:p>
          <a:p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140968"/>
            <a:ext cx="3312368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514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Проверим себя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Школ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а, 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школ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ьник, 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школ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ьный,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ученик</a:t>
            </a:r>
          </a:p>
          <a:p>
            <a:pPr marL="0" indent="0">
              <a:buNone/>
            </a:pP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3" y="3429000"/>
            <a:ext cx="3312368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0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Найдем родствен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5090"/>
            <a:ext cx="9324528" cy="7023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37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Подбери родственные слова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Рыба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2204864"/>
            <a:ext cx="5616625" cy="327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57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964488" cy="594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2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Проверим себя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р</a:t>
            </a:r>
            <a:r>
              <a:rPr lang="ru-RU" b="1" dirty="0" smtClean="0">
                <a:solidFill>
                  <a:srgbClr val="C00000"/>
                </a:solidFill>
              </a:rPr>
              <a:t>ыб</a:t>
            </a:r>
            <a:r>
              <a:rPr lang="ru-RU" b="1" dirty="0" smtClean="0">
                <a:solidFill>
                  <a:srgbClr val="002060"/>
                </a:solidFill>
              </a:rPr>
              <a:t>а</a:t>
            </a:r>
          </a:p>
          <a:p>
            <a:r>
              <a:rPr lang="ru-RU" b="1" dirty="0">
                <a:solidFill>
                  <a:srgbClr val="C00000"/>
                </a:solidFill>
              </a:rPr>
              <a:t>р</a:t>
            </a:r>
            <a:r>
              <a:rPr lang="ru-RU" b="1" dirty="0" smtClean="0">
                <a:solidFill>
                  <a:srgbClr val="C00000"/>
                </a:solidFill>
              </a:rPr>
              <a:t>ыб</a:t>
            </a:r>
            <a:r>
              <a:rPr lang="ru-RU" b="1" dirty="0" smtClean="0">
                <a:solidFill>
                  <a:srgbClr val="002060"/>
                </a:solidFill>
              </a:rPr>
              <a:t>ка</a:t>
            </a:r>
          </a:p>
          <a:p>
            <a:r>
              <a:rPr lang="ru-RU" b="1" dirty="0">
                <a:solidFill>
                  <a:srgbClr val="C00000"/>
                </a:solidFill>
              </a:rPr>
              <a:t>р</a:t>
            </a:r>
            <a:r>
              <a:rPr lang="ru-RU" b="1" dirty="0" smtClean="0">
                <a:solidFill>
                  <a:srgbClr val="C00000"/>
                </a:solidFill>
              </a:rPr>
              <a:t>ыб</a:t>
            </a:r>
            <a:r>
              <a:rPr lang="ru-RU" b="1" dirty="0" smtClean="0">
                <a:solidFill>
                  <a:srgbClr val="002060"/>
                </a:solidFill>
              </a:rPr>
              <a:t>ный</a:t>
            </a:r>
          </a:p>
          <a:p>
            <a:r>
              <a:rPr lang="ru-RU" b="1" dirty="0">
                <a:solidFill>
                  <a:srgbClr val="C00000"/>
                </a:solidFill>
              </a:rPr>
              <a:t>р</a:t>
            </a:r>
            <a:r>
              <a:rPr lang="ru-RU" b="1" dirty="0" smtClean="0">
                <a:solidFill>
                  <a:srgbClr val="C00000"/>
                </a:solidFill>
              </a:rPr>
              <a:t>ыб</a:t>
            </a:r>
            <a:r>
              <a:rPr lang="ru-RU" b="1" dirty="0" smtClean="0">
                <a:solidFill>
                  <a:srgbClr val="002060"/>
                </a:solidFill>
              </a:rPr>
              <a:t>ешка</a:t>
            </a:r>
          </a:p>
          <a:p>
            <a:r>
              <a:rPr lang="ru-RU" b="1" dirty="0">
                <a:solidFill>
                  <a:srgbClr val="C00000"/>
                </a:solidFill>
              </a:rPr>
              <a:t>р</a:t>
            </a:r>
            <a:r>
              <a:rPr lang="ru-RU" b="1" dirty="0" smtClean="0">
                <a:solidFill>
                  <a:srgbClr val="C00000"/>
                </a:solidFill>
              </a:rPr>
              <a:t>ыб</a:t>
            </a:r>
            <a:r>
              <a:rPr lang="ru-RU" b="1" dirty="0" smtClean="0">
                <a:solidFill>
                  <a:srgbClr val="002060"/>
                </a:solidFill>
              </a:rPr>
              <a:t>ище</a:t>
            </a:r>
          </a:p>
          <a:p>
            <a:r>
              <a:rPr lang="ru-RU" b="1" dirty="0">
                <a:solidFill>
                  <a:srgbClr val="C00000"/>
                </a:solidFill>
              </a:rPr>
              <a:t>р</a:t>
            </a:r>
            <a:r>
              <a:rPr lang="ru-RU" b="1" dirty="0" smtClean="0">
                <a:solidFill>
                  <a:srgbClr val="C00000"/>
                </a:solidFill>
              </a:rPr>
              <a:t>ыб</a:t>
            </a:r>
            <a:r>
              <a:rPr lang="ru-RU" b="1" dirty="0" smtClean="0">
                <a:solidFill>
                  <a:srgbClr val="002060"/>
                </a:solidFill>
              </a:rPr>
              <a:t>ак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рыб</a:t>
            </a:r>
            <a:r>
              <a:rPr lang="ru-RU" b="1" dirty="0" smtClean="0">
                <a:solidFill>
                  <a:srgbClr val="002060"/>
                </a:solidFill>
              </a:rPr>
              <a:t>олов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486" y="1484784"/>
            <a:ext cx="4268489" cy="3876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957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Найди лишнее слово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1.Гора, горный, гореть, горняк.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Рис, рисовать, рисунок, рисование.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3.Жаркий, теплица, тепло, теплый.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4.Сыр,сырость,сырок,сырник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631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Проверим себя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1.Гора, горный,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гореть,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горняк.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Рис,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рисовать, рисунок, рисование.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Жаркий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теплица, тепло, теплый.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4.Сыр,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сырост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ь,сырок,сырник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008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этом уроке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узнал(а)……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похвалил(а) бы себя…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сумел(а)…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научился…..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 было трудно…..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 захотелось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 понравилось…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226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Родственные сл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462" y="-2"/>
            <a:ext cx="972006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2326814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1484784"/>
            <a:ext cx="540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Понять…..</a:t>
            </a:r>
          </a:p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Уметь……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94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Кого можно назвать родственниками?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Гусь, гусыня, гусята, гусеница</a:t>
            </a:r>
          </a:p>
          <a:p>
            <a:endParaRPr lang="ru-RU" sz="4400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52936"/>
            <a:ext cx="3816424" cy="36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852936"/>
            <a:ext cx="3240360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249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 smtClean="0">
                <a:solidFill>
                  <a:srgbClr val="002060"/>
                </a:solidFill>
              </a:rPr>
              <a:t>1.Родственные слова должны быть </a:t>
            </a:r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близки по смыслу.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58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Какое слово лишнее?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оре</a:t>
            </a:r>
          </a:p>
          <a:p>
            <a:r>
              <a:rPr lang="ru-RU" sz="6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оряк</a:t>
            </a:r>
          </a:p>
          <a:p>
            <a:r>
              <a:rPr lang="ru-RU" sz="6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орячка</a:t>
            </a:r>
          </a:p>
          <a:p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916832"/>
            <a:ext cx="4145805" cy="3558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18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Какое слово лишнее?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</a:t>
            </a:r>
          </a:p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ячка</a:t>
            </a:r>
          </a:p>
          <a:p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16832"/>
            <a:ext cx="4217813" cy="3620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229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 smtClean="0">
                <a:solidFill>
                  <a:srgbClr val="002060"/>
                </a:solidFill>
              </a:rPr>
              <a:t>2.У родственных слов должна быть </a:t>
            </a:r>
          </a:p>
          <a:p>
            <a:pPr marL="0" indent="0">
              <a:buNone/>
            </a:pPr>
            <a:r>
              <a:rPr lang="ru-RU" sz="6000" b="1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бщая (одинаковая) часть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49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Признаки родственных слов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1.Близкие по смыслу.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2.Общая (одинаковая)часть.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26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286</Words>
  <Application>Microsoft Office PowerPoint</Application>
  <PresentationFormat>Экран (4:3)</PresentationFormat>
  <Paragraphs>80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Тема Office</vt:lpstr>
      <vt:lpstr>2 класс</vt:lpstr>
      <vt:lpstr>Презентация PowerPoint</vt:lpstr>
      <vt:lpstr>Презентация PowerPoint</vt:lpstr>
      <vt:lpstr>Кого можно назвать родственниками?</vt:lpstr>
      <vt:lpstr>Вывод:</vt:lpstr>
      <vt:lpstr>Какое слово лишнее?</vt:lpstr>
      <vt:lpstr>Какое слово лишнее?</vt:lpstr>
      <vt:lpstr>Вывод:</vt:lpstr>
      <vt:lpstr>Признаки родственных слов</vt:lpstr>
      <vt:lpstr>Лиса, лисенок, листик, лисий.</vt:lpstr>
      <vt:lpstr>Какие слова родственные?</vt:lpstr>
      <vt:lpstr>Какие слова родственные?</vt:lpstr>
      <vt:lpstr>Найди родственные слова. Зачеркни лишнее слово в каждой строчке. (работа в паре)</vt:lpstr>
      <vt:lpstr>Проверим себя</vt:lpstr>
      <vt:lpstr>Проверим себя</vt:lpstr>
      <vt:lpstr>Проверим себя</vt:lpstr>
      <vt:lpstr>Проверим себя</vt:lpstr>
      <vt:lpstr>Презентация PowerPoint</vt:lpstr>
      <vt:lpstr>Подбери родственные слова</vt:lpstr>
      <vt:lpstr>Проверим себя</vt:lpstr>
      <vt:lpstr>Найди лишнее слово</vt:lpstr>
      <vt:lpstr>Проверим себя</vt:lpstr>
      <vt:lpstr>На этом уроке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gf</dc:creator>
  <cp:lastModifiedBy>Svetlana</cp:lastModifiedBy>
  <cp:revision>44</cp:revision>
  <dcterms:created xsi:type="dcterms:W3CDTF">2015-10-09T19:01:37Z</dcterms:created>
  <dcterms:modified xsi:type="dcterms:W3CDTF">2021-10-23T21:45:59Z</dcterms:modified>
</cp:coreProperties>
</file>