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45C2-03B9-44B6-861A-481385D80EAE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BF79-D645-48D8-AAB7-088668FA20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45C2-03B9-44B6-861A-481385D80EAE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BF79-D645-48D8-AAB7-088668FA20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45C2-03B9-44B6-861A-481385D80EAE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BF79-D645-48D8-AAB7-088668FA20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45C2-03B9-44B6-861A-481385D80EAE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BF79-D645-48D8-AAB7-088668FA20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45C2-03B9-44B6-861A-481385D80EAE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BF79-D645-48D8-AAB7-088668FA20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45C2-03B9-44B6-861A-481385D80EAE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BF79-D645-48D8-AAB7-088668FA205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45C2-03B9-44B6-861A-481385D80EAE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BF79-D645-48D8-AAB7-088668FA20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45C2-03B9-44B6-861A-481385D80EAE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BF79-D645-48D8-AAB7-088668FA20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45C2-03B9-44B6-861A-481385D80EAE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BF79-D645-48D8-AAB7-088668FA20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45C2-03B9-44B6-861A-481385D80EAE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88BF79-D645-48D8-AAB7-088668FA20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45C2-03B9-44B6-861A-481385D80EAE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BF79-D645-48D8-AAB7-088668FA20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F3745C2-03B9-44B6-861A-481385D80EAE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888BF79-D645-48D8-AAB7-088668FA205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817112" y="1389797"/>
            <a:ext cx="5648623" cy="1204306"/>
          </a:xfrm>
        </p:spPr>
        <p:txBody>
          <a:bodyPr/>
          <a:lstStyle/>
          <a:p>
            <a:r>
              <a:rPr lang="ru-RU" sz="4400" dirty="0"/>
              <a:t>Ментальные карты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1212277" y="2130319"/>
            <a:ext cx="6511131" cy="329259"/>
          </a:xfrm>
        </p:spPr>
        <p:txBody>
          <a:bodyPr>
            <a:noAutofit/>
          </a:bodyPr>
          <a:lstStyle/>
          <a:p>
            <a:r>
              <a:rPr lang="ru-RU" sz="4400" dirty="0"/>
              <a:t>(интеллект-карты)</a:t>
            </a:r>
          </a:p>
        </p:txBody>
      </p:sp>
    </p:spTree>
    <p:extLst>
      <p:ext uri="{BB962C8B-B14F-4D97-AF65-F5344CB8AC3E}">
        <p14:creationId xmlns:p14="http://schemas.microsoft.com/office/powerpoint/2010/main" val="1027687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Бьюзен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предлагает действовать следующим образом</a:t>
            </a:r>
            <a:r>
              <a:rPr lang="ru-RU" sz="3200" dirty="0"/>
              <a:t>: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fontAlgn="base"/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Вместо линейной записи 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использовать радиальную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Это значит, что главная тема, на которой будет сфокусировано наше внимание, помещается в центре листа. То есть действительно в фокусе внимания.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08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Бьюзен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предлагает действовать следующим образом</a:t>
            </a:r>
            <a:r>
              <a:rPr lang="ru-RU" sz="3200" dirty="0"/>
              <a:t>: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fontAlgn="base"/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Записывать не всё подряд, а 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только ключевые слова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 качестве ключевых слов выбираются наиболее характерные, яркие, запоминаемые, «говорящие» слова.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800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Бьюзен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предлагает действовать следующим образом</a:t>
            </a:r>
            <a:r>
              <a:rPr lang="ru-RU" sz="3200" dirty="0"/>
              <a:t>: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Ключевые слова 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помещаются на ветвях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расходящихся от центральной темы. Связи (ветки) должны быть скорее ассоциативными, чем иерархическими. Ассоциации, которые, как известно, очень способствуют запоминанию, могут подкрепляться символическими рисунками.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800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ШКОЛЕ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Ментальные карты (Карты понятий)</a:t>
            </a:r>
          </a:p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по­зволяют оценить, как хорошо ученики могут видеть «общую карти­ну» предмета или отдельной темы, то есть удалось ли им построить связи между отдельными элементами темы и систематизировать пройденный материал.</a:t>
            </a: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722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ШКОЛЕ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Карту может составлять ученик самостоятельно или в паре. Кар­та также может быть результатом общей работы группы учеников. Карта может составляться вместе со всем классом в ходе одного или нескольких уроков. Постепенно расширяется круг входящих в карту понятий и пристраиваются новые связи между понятиями.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9092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Ментальные карты (</a:t>
            </a:r>
            <a:r>
              <a:rPr lang="ru-RU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майндмэппинг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mindmapping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— это удобная и эффективная техника визуализации мышления и альтернативной записи. </a:t>
            </a:r>
          </a:p>
        </p:txBody>
      </p:sp>
    </p:spTree>
    <p:extLst>
      <p:ext uri="{BB962C8B-B14F-4D97-AF65-F5344CB8AC3E}">
        <p14:creationId xmlns:p14="http://schemas.microsoft.com/office/powerpoint/2010/main" val="346999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Применяют для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создания новых идей,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фиксации идей,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анализа и упорядочивания информации,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принятия решений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т. д. </a:t>
            </a:r>
          </a:p>
        </p:txBody>
      </p:sp>
    </p:spTree>
    <p:extLst>
      <p:ext uri="{BB962C8B-B14F-4D97-AF65-F5344CB8AC3E}">
        <p14:creationId xmlns:p14="http://schemas.microsoft.com/office/powerpoint/2010/main" val="41558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Тони </a:t>
            </a:r>
            <a:r>
              <a:rPr lang="ru-RU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Бьюзен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Tony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Buzan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автор техники ментальных карт, предлагает нам перестать бороться с собой и начать помогать своему мышлению. </a:t>
            </a:r>
          </a:p>
        </p:txBody>
      </p:sp>
    </p:spTree>
    <p:extLst>
      <p:ext uri="{BB962C8B-B14F-4D97-AF65-F5344CB8AC3E}">
        <p14:creationId xmlns:p14="http://schemas.microsoft.com/office/powerpoint/2010/main" val="3129268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37" y="260648"/>
            <a:ext cx="9053675" cy="6192688"/>
          </a:xfrm>
        </p:spPr>
      </p:pic>
    </p:spTree>
    <p:extLst>
      <p:ext uri="{BB962C8B-B14F-4D97-AF65-F5344CB8AC3E}">
        <p14:creationId xmlns:p14="http://schemas.microsoft.com/office/powerpoint/2010/main" val="338527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6" y="44624"/>
            <a:ext cx="9040788" cy="6780591"/>
          </a:xfrm>
        </p:spPr>
      </p:pic>
    </p:spTree>
    <p:extLst>
      <p:ext uri="{BB962C8B-B14F-4D97-AF65-F5344CB8AC3E}">
        <p14:creationId xmlns:p14="http://schemas.microsoft.com/office/powerpoint/2010/main" val="179877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533" y="116632"/>
            <a:ext cx="9292053" cy="6559096"/>
          </a:xfrm>
        </p:spPr>
      </p:pic>
    </p:spTree>
    <p:extLst>
      <p:ext uri="{BB962C8B-B14F-4D97-AF65-F5344CB8AC3E}">
        <p14:creationId xmlns:p14="http://schemas.microsoft.com/office/powerpoint/2010/main" val="354668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3" y="-99392"/>
            <a:ext cx="9075521" cy="7162947"/>
          </a:xfrm>
        </p:spPr>
      </p:pic>
    </p:spTree>
    <p:extLst>
      <p:ext uri="{BB962C8B-B14F-4D97-AF65-F5344CB8AC3E}">
        <p14:creationId xmlns:p14="http://schemas.microsoft.com/office/powerpoint/2010/main" val="264500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116632"/>
            <a:ext cx="9267712" cy="6552728"/>
          </a:xfrm>
        </p:spPr>
      </p:pic>
    </p:spTree>
    <p:extLst>
      <p:ext uri="{BB962C8B-B14F-4D97-AF65-F5344CB8AC3E}">
        <p14:creationId xmlns:p14="http://schemas.microsoft.com/office/powerpoint/2010/main" val="329845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104</TotalTime>
  <Words>284</Words>
  <Application>Microsoft Office PowerPoint</Application>
  <PresentationFormat>Экран (4:3)</PresentationFormat>
  <Paragraphs>21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Franklin Gothic Book</vt:lpstr>
      <vt:lpstr>Franklin Gothic Medium</vt:lpstr>
      <vt:lpstr>Wingdings</vt:lpstr>
      <vt:lpstr>Углы</vt:lpstr>
      <vt:lpstr>Ментальные карты</vt:lpstr>
      <vt:lpstr>Презентация PowerPoint</vt:lpstr>
      <vt:lpstr>Применяют для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Бьюзен предлагает действовать следующим образом: </vt:lpstr>
      <vt:lpstr>Бьюзен предлагает действовать следующим образом: </vt:lpstr>
      <vt:lpstr>Бьюзен предлагает действовать следующим образом: </vt:lpstr>
      <vt:lpstr>В ШКОЛЕ</vt:lpstr>
      <vt:lpstr>В ШКОЛЕ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Ментальные карты</dc:title>
  <dc:creator>Учитель</dc:creator>
  <cp:lastModifiedBy>Татьяна Якушева</cp:lastModifiedBy>
  <cp:revision>4</cp:revision>
  <dcterms:created xsi:type="dcterms:W3CDTF">2016-05-21T03:01:48Z</dcterms:created>
  <dcterms:modified xsi:type="dcterms:W3CDTF">2020-03-24T18:31:31Z</dcterms:modified>
</cp:coreProperties>
</file>