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8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B840D-1700-48B5-8CD5-B494C733A19F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FEEB2-CC5D-40AC-AB05-209D0661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4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FEEB2-CC5D-40AC-AB05-209D066120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5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C601B7-AD10-4EEE-BC77-6F0195CD2A53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A64BD6-64A5-4D93-BA16-3177602E31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8496944" cy="81649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Воспитатель МБДОУ № 8 «Алёнушка» </a:t>
            </a:r>
            <a:r>
              <a:rPr lang="ru-RU" sz="1100" dirty="0" smtClean="0"/>
              <a:t>г</a:t>
            </a:r>
            <a:r>
              <a:rPr lang="ru-RU" dirty="0" smtClean="0"/>
              <a:t>. Тихорецка </a:t>
            </a:r>
          </a:p>
          <a:p>
            <a:pPr algn="r"/>
            <a:r>
              <a:rPr lang="ru-RU" dirty="0" smtClean="0"/>
              <a:t>Калашникова Н.В.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056" y="3645024"/>
            <a:ext cx="8352928" cy="108012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  -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 из эффективных форм работы с семьями воспитанников, имеющих задержку психического развития».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406"/>
            <a:ext cx="3960440" cy="329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ФОТО\фото семицветик 15-16г\8 марта\Наташа природный материал\P127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702"/>
            <a:ext cx="4427984" cy="329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dell\Desktop\IMG-20210511-WA0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8" b="10587"/>
          <a:stretch/>
        </p:blipFill>
        <p:spPr bwMode="auto">
          <a:xfrm>
            <a:off x="3351575" y="174139"/>
            <a:ext cx="2592288" cy="307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ell\Desktop\IMG-20210511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66" y="3251455"/>
            <a:ext cx="2581248" cy="344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IMG-20210511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3" y="585886"/>
            <a:ext cx="2572848" cy="343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IMG-20210511-WA00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84" r="2043" b="6184"/>
          <a:stretch/>
        </p:blipFill>
        <p:spPr bwMode="auto">
          <a:xfrm>
            <a:off x="90262" y="3977680"/>
            <a:ext cx="25202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IMG-20210511-WA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21" y="180790"/>
            <a:ext cx="2453395" cy="327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IMG-20210511-WA00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" b="12368"/>
          <a:stretch/>
        </p:blipFill>
        <p:spPr bwMode="auto">
          <a:xfrm>
            <a:off x="6346230" y="3861048"/>
            <a:ext cx="2529686" cy="2867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8"/>
          <p:cNvSpPr>
            <a:spLocks noGrp="1"/>
          </p:cNvSpPr>
          <p:nvPr>
            <p:ph type="title"/>
          </p:nvPr>
        </p:nvSpPr>
        <p:spPr>
          <a:xfrm>
            <a:off x="73316" y="83293"/>
            <a:ext cx="8856984" cy="93610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ell\Desktop\IMG-20210508-WA0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-2237"/>
          <a:stretch/>
        </p:blipFill>
        <p:spPr bwMode="auto">
          <a:xfrm>
            <a:off x="6304128" y="86882"/>
            <a:ext cx="2700054" cy="403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ell\Desktop\IMG-20210508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9"/>
            <a:ext cx="2504465" cy="394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esktop\IMG-20210508-WA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20" y="3243343"/>
            <a:ext cx="4824536" cy="3618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69376"/>
            <a:ext cx="8896677" cy="1099384"/>
          </a:xfrm>
        </p:spPr>
        <p:txBody>
          <a:bodyPr/>
          <a:lstStyle/>
          <a:p>
            <a:pPr algn="ctr"/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героев к сказке «Теремок»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конусов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6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IMG-20210513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" y="915196"/>
            <a:ext cx="3948192" cy="281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IMG-20210513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97" y="981931"/>
            <a:ext cx="4013742" cy="270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ll\Desktop\IMG-20210513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" y="3874083"/>
            <a:ext cx="3948192" cy="296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ell\Desktop\IMG-20210513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4083"/>
            <a:ext cx="4013742" cy="2981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зготовление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машинок из бросового материала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dell\Desktop\IMG-20210513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64047"/>
            <a:ext cx="4048487" cy="3036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Новая папка\IMG_20210514_093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" y="944635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Новая папка\IMG_20210514_093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16" y="932022"/>
            <a:ext cx="2498631" cy="333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ll\Desktop\Новая папка\IMG_20210514_094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22" y="950640"/>
            <a:ext cx="3400966" cy="24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232017" y="8531"/>
            <a:ext cx="885698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исование 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штампиками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3" descr="C:\Users\dell\Desktop\Новая папка\IMG_20210514_0945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95" y="3717032"/>
            <a:ext cx="3965421" cy="2974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ll\Desktop\Новая папка\IMG_20210514_10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243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Новая папка\IMG_20210514_100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30" y="818694"/>
            <a:ext cx="4000669" cy="282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Новая папка\IMG_20210514_100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73" y="3739635"/>
            <a:ext cx="4000669" cy="3063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42" y="233919"/>
            <a:ext cx="8536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нитью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Users\dell\Desktop\Новая папка\IMG_20210514_101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5672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ell\Desktop\Новая папка\IMG_20210514_103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98" y="3576408"/>
            <a:ext cx="4232920" cy="3174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Новая папка\IMG_20210514_103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6010"/>
            <a:ext cx="3960440" cy="3033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ell\Desktop\Новая папка\IMG_20210514_1036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98" y="260648"/>
            <a:ext cx="4197713" cy="2846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32226" y="260648"/>
            <a:ext cx="475579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«Творческая мастерская»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изготовление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персонажей для кукольного театра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2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Новая папка\IMG_20210514_103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6" y="388309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l\Desktop\Новая папка\IMG_20210514_104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6" y="376802"/>
            <a:ext cx="441649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ll\Desktop\Новая папка\IMG_20210514_1048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4"/>
          <a:stretch/>
        </p:blipFill>
        <p:spPr bwMode="auto">
          <a:xfrm>
            <a:off x="2096911" y="3718245"/>
            <a:ext cx="4608512" cy="3137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98" y="1196752"/>
            <a:ext cx="6111636" cy="3055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1392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380">
              <a:schemeClr val="accent2">
                <a:lumMod val="60000"/>
                <a:lumOff val="40000"/>
              </a:schemeClr>
            </a:gs>
            <a:gs pos="77720">
              <a:schemeClr val="accent2">
                <a:lumMod val="50000"/>
              </a:schemeClr>
            </a:gs>
            <a:gs pos="0">
              <a:schemeClr val="accent2">
                <a:lumMod val="60000"/>
                <a:lumOff val="40000"/>
              </a:schemeClr>
            </a:gs>
            <a:gs pos="60000">
              <a:schemeClr val="accent2">
                <a:lumMod val="75000"/>
              </a:schemeClr>
            </a:gs>
            <a:gs pos="100000">
              <a:srgbClr val="0066A4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120880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зготовление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«Волшебной змейки»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556" y="192494"/>
            <a:ext cx="8784976" cy="42819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7" name="Picture 3" descr="P32305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11" y="1349026"/>
            <a:ext cx="3594470" cy="2698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32305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8" y="1354166"/>
            <a:ext cx="3600400" cy="2693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32305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" b="1061"/>
          <a:stretch/>
        </p:blipFill>
        <p:spPr bwMode="auto">
          <a:xfrm>
            <a:off x="5419569" y="4109287"/>
            <a:ext cx="3601785" cy="274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8" y="4072255"/>
            <a:ext cx="3672409" cy="2747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koffkindom.ru/wp-content/uploads/2017/11/Cepochkazmej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96" y="3015726"/>
            <a:ext cx="2188956" cy="21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5" cy="8640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73" y="4005063"/>
            <a:ext cx="3741788" cy="268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83140"/>
            <a:ext cx="3816424" cy="242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5" y="1285023"/>
            <a:ext cx="3677076" cy="254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7" b="8103"/>
          <a:stretch/>
        </p:blipFill>
        <p:spPr>
          <a:xfrm>
            <a:off x="200798" y="4005063"/>
            <a:ext cx="3795139" cy="268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84481" y="0"/>
            <a:ext cx="74168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«Бусы для ёлки»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32" y="116454"/>
            <a:ext cx="8080792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«Тактильных мячиков»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" b="3637"/>
          <a:stretch/>
        </p:blipFill>
        <p:spPr>
          <a:xfrm>
            <a:off x="202285" y="1296289"/>
            <a:ext cx="3649635" cy="263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2962"/>
          <a:stretch/>
        </p:blipFill>
        <p:spPr>
          <a:xfrm>
            <a:off x="5220071" y="1259454"/>
            <a:ext cx="37444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5262" r="1"/>
          <a:stretch/>
        </p:blipFill>
        <p:spPr>
          <a:xfrm>
            <a:off x="5292078" y="4080197"/>
            <a:ext cx="360040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Book\Desktop\мастер-класс\IMG_26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 b="5280"/>
          <a:stretch/>
        </p:blipFill>
        <p:spPr bwMode="auto">
          <a:xfrm>
            <a:off x="151205" y="4096964"/>
            <a:ext cx="3600400" cy="2583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originals/b1/0d/7b/b10d7bfbb0f4988c1c9351763806333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54274"/>
            <a:ext cx="2045719" cy="20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0537"/>
            <a:ext cx="6800543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«Домов  и машин</a:t>
            </a:r>
            <a:r>
              <a:rPr lang="ru-RU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6724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3672408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816424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8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DCIM\121___03\IMG_2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88473"/>
            <a:ext cx="4059795" cy="2828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фото семицветик 15-16г\ваза 8 марта\P303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" y="3908789"/>
            <a:ext cx="4342006" cy="2770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\фото семицветик 15-16г\ваза 8 марта\P3010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67" y="868048"/>
            <a:ext cx="3851920" cy="2947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\фото семицветик 15-16г\8 марта\Наташа природный материал\P1270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67" y="3849802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54461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4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IMG-20210511-WA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7" y="1252914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IMG-20210511-WA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51" y="1361282"/>
            <a:ext cx="2799044" cy="3732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ll\Desktop\IMG-20210511-WA0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6"/>
          <a:stretch/>
        </p:blipFill>
        <p:spPr bwMode="auto">
          <a:xfrm>
            <a:off x="3108647" y="4149080"/>
            <a:ext cx="3133941" cy="2638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228328" y="188640"/>
            <a:ext cx="873616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«Творческая мастерская» </a:t>
            </a:r>
            <a:b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с соленым тестом</a:t>
            </a:r>
            <a:endParaRPr lang="ru-RU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i2.wp.com/tytmaster.ru/wp-content/uploads/2019/02/Podelki-iz-solenogo-testa-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7" y="1627952"/>
            <a:ext cx="2880321" cy="216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4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IMG-20210511-WA00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8" b="2401"/>
          <a:stretch/>
        </p:blipFill>
        <p:spPr bwMode="auto">
          <a:xfrm>
            <a:off x="-1666" y="0"/>
            <a:ext cx="3371287" cy="3277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IMG-20210511-WA0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0" b="1787"/>
          <a:stretch/>
        </p:blipFill>
        <p:spPr bwMode="auto">
          <a:xfrm>
            <a:off x="5446847" y="141437"/>
            <a:ext cx="3663414" cy="3212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IMG-20210511-WA00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5" b="1945"/>
          <a:stretch/>
        </p:blipFill>
        <p:spPr bwMode="auto">
          <a:xfrm>
            <a:off x="-1718" y="3491012"/>
            <a:ext cx="3227271" cy="3271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IMG-20210511-WA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41" y="3500140"/>
            <a:ext cx="2809982" cy="330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handmade.jofo.me/data/userfiles/6504/images/1075751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11034" r="1901" b="13430"/>
          <a:stretch/>
        </p:blipFill>
        <p:spPr bwMode="auto">
          <a:xfrm>
            <a:off x="7120223" y="3958179"/>
            <a:ext cx="199003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ello_html_1cde19b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85883" y="823701"/>
            <a:ext cx="2444702" cy="1848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0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ell\Desktop\IMG-20210513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5" y="157200"/>
            <a:ext cx="2549728" cy="3399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IMG-20210513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75413"/>
            <a:ext cx="2864506" cy="3819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ell\Desktop\IMG-20210513-WA0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" b="9775"/>
          <a:stretch/>
        </p:blipFill>
        <p:spPr bwMode="auto">
          <a:xfrm>
            <a:off x="6567424" y="157200"/>
            <a:ext cx="2448272" cy="311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ell\Desktop\IMG-20210513-WA00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546" b="1"/>
          <a:stretch/>
        </p:blipFill>
        <p:spPr bwMode="auto">
          <a:xfrm>
            <a:off x="108152" y="3557609"/>
            <a:ext cx="2503817" cy="327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ell\Desktop\IMG-20210513-WA00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0959"/>
          <a:stretch/>
        </p:blipFill>
        <p:spPr bwMode="auto">
          <a:xfrm>
            <a:off x="6525375" y="3530436"/>
            <a:ext cx="2532370" cy="327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8"/>
          <p:cNvSpPr>
            <a:spLocks noGrp="1"/>
          </p:cNvSpPr>
          <p:nvPr>
            <p:ph type="title"/>
          </p:nvPr>
        </p:nvSpPr>
        <p:spPr>
          <a:xfrm>
            <a:off x="374736" y="184284"/>
            <a:ext cx="8640960" cy="6026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 Рисование нетрадиционными способами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6328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</TotalTime>
  <Words>162</Words>
  <Application>Microsoft Office PowerPoint</Application>
  <PresentationFormat>Экран (4:3)</PresentationFormat>
  <Paragraphs>20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Воздушный поток</vt:lpstr>
      <vt:lpstr>«Творческая мастерская»  -  одна из эффективных форм работы с семьями воспитанников, имеющих задержку психического развития». </vt:lpstr>
      <vt:lpstr>«Творческая мастерская» </vt:lpstr>
      <vt:lpstr>    </vt:lpstr>
      <vt:lpstr>«Творческая мастерская» Изготовление «Тактильных мячиков»   </vt:lpstr>
      <vt:lpstr>«Творческая мастерская» изготовление  «Домов  и машин» </vt:lpstr>
      <vt:lpstr>«Творческая мастерская» </vt:lpstr>
      <vt:lpstr>«Творческая мастерская»  работа с соленым тестом</vt:lpstr>
      <vt:lpstr>Презентация PowerPoint</vt:lpstr>
      <vt:lpstr>«Творческая мастерская» Рисование нетрадиционными способами</vt:lpstr>
      <vt:lpstr>«Творческая мастерская» Пластилинография </vt:lpstr>
      <vt:lpstr>«Творческая мастерская» изготовление героев к сказке «Теремок»  из конусов   </vt:lpstr>
      <vt:lpstr>«Творческая мастерская»  изготовление машинок из бросового материала </vt:lpstr>
      <vt:lpstr>«Творческая мастерская» рисование штампиками  </vt:lpstr>
      <vt:lpstr>Презентация PowerPoint</vt:lpstr>
      <vt:lpstr>«Творческая мастерская» изготовление персонажей для кукольного театра 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«Творческая мастерская»  одна из эффективных форм работы, с семьями воспитанников имеющих задержку психического развития».</dc:title>
  <dc:creator>Book</dc:creator>
  <cp:lastModifiedBy>Люда</cp:lastModifiedBy>
  <cp:revision>39</cp:revision>
  <dcterms:created xsi:type="dcterms:W3CDTF">2017-03-24T11:06:56Z</dcterms:created>
  <dcterms:modified xsi:type="dcterms:W3CDTF">2021-05-24T10:27:17Z</dcterms:modified>
</cp:coreProperties>
</file>