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98" r:id="rId5"/>
    <p:sldId id="306" r:id="rId6"/>
    <p:sldId id="305" r:id="rId7"/>
    <p:sldId id="303" r:id="rId8"/>
    <p:sldId id="302" r:id="rId9"/>
    <p:sldId id="308" r:id="rId10"/>
    <p:sldId id="263" r:id="rId11"/>
    <p:sldId id="309" r:id="rId12"/>
    <p:sldId id="269" r:id="rId13"/>
    <p:sldId id="271" r:id="rId14"/>
    <p:sldId id="277" r:id="rId15"/>
    <p:sldId id="278" r:id="rId16"/>
    <p:sldId id="279" r:id="rId17"/>
    <p:sldId id="261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A15EC8-EF27-43B6-ABFF-0FC90BB18C8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7F9EB-D94D-4C6F-A1E0-A40E5D6B49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26" y="4334622"/>
            <a:ext cx="4235880" cy="2553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42692" cy="26442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/>
              <a:t>Совместные индивидуальные </a:t>
            </a:r>
            <a:r>
              <a:rPr lang="ru-RU" sz="4000" b="1" dirty="0" err="1" smtClean="0"/>
              <a:t>игро</a:t>
            </a:r>
            <a:r>
              <a:rPr lang="ru-RU" sz="4000" b="1" dirty="0" smtClean="0"/>
              <a:t>-практикумы для родителей имеющих детей с задержкой психического развития</a:t>
            </a:r>
            <a:br>
              <a:rPr lang="ru-RU" sz="4000" b="1" dirty="0" smtClean="0"/>
            </a:br>
            <a:r>
              <a:rPr lang="ru-RU" sz="4000" b="1" dirty="0" smtClean="0"/>
              <a:t>«Игры с водой»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99371"/>
            <a:ext cx="8496944" cy="11053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 группы компенсирующей направленности для детей с ЗПР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МБДОУ № 8 «Алёнушка» г. Тихорецка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Артамонова Ольга </a:t>
            </a:r>
            <a:r>
              <a:rPr lang="ru-RU" dirty="0" err="1" smtClean="0">
                <a:solidFill>
                  <a:schemeClr val="bg1"/>
                </a:solidFill>
              </a:rPr>
              <a:t>Мировна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644008" cy="359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044608" y="338667"/>
            <a:ext cx="1728192" cy="24299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4251280"/>
            <a:ext cx="3818467" cy="1922016"/>
          </a:xfrm>
        </p:spPr>
        <p:txBody>
          <a:bodyPr/>
          <a:lstStyle/>
          <a:p>
            <a:r>
              <a:rPr lang="ru-RU" dirty="0" smtClean="0"/>
              <a:t>Эксперименты с водой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3593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54407"/>
            <a:ext cx="4788024" cy="300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4406"/>
            <a:ext cx="4355976" cy="2987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50124" cy="344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1"/>
          <a:stretch/>
        </p:blipFill>
        <p:spPr bwMode="auto">
          <a:xfrm>
            <a:off x="4397313" y="3422642"/>
            <a:ext cx="4746687" cy="3408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642"/>
            <a:ext cx="4650125" cy="343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Luda\Desktop\ШПМ ДОУ Алёнушка 2016-2017\29.03.17г\Артамонова О.М\ВОДА ФОТО\image (3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25" y="0"/>
            <a:ext cx="4553403" cy="352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0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1"/>
            <a:ext cx="9144000" cy="62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5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3999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5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0648"/>
            <a:ext cx="9143999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0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496944" cy="43204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Переливание воды разными ёмкостями (ложкой, крышкой, баночкой, кружкой…)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Наливание воды в различные сосуды (чашку, бутылочку, баночку, кастрюльку…)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«Весёлая рыбалка» (вылавливание рукой, сеточкой или ложкой разных по объёму ёмкостей).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«Тонет – не тонет» (игры на экспериментирование).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Игры с мыльными пузырями (самостоятельное пускание пузырей).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«Поймай пузырь на ладошку»,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«Чей пузырь больше?»,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«Чей пузырь улетит выше, дальше?» …).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Игры с заводными плавающими игрушками. («кто быстрее?», «куда доплывёт?»…)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 Открывай и закрывай» - переверните наполненную пластиковую бутылку с водой . Затем подставьте ладонь под вытекающую из горлышка струю.  Прокомментируйте свое действие словами: « Закрыли водичку ! Как ты попросишь открыть водичку? Вот водичка потекла буль-буль!»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«Фонтан»- под струю воды подставить ложку  , получится фонтан .Этот эффект приводит детей  в восторг : «</a:t>
            </a:r>
            <a:r>
              <a:rPr lang="ru-RU" sz="1400" dirty="0" err="1">
                <a:solidFill>
                  <a:schemeClr val="tx1"/>
                </a:solidFill>
              </a:rPr>
              <a:t>Пш</a:t>
            </a:r>
            <a:r>
              <a:rPr lang="ru-RU" sz="1400" dirty="0">
                <a:solidFill>
                  <a:schemeClr val="tx1"/>
                </a:solidFill>
              </a:rPr>
              <a:t>-ш-ш! Какой получился фонтан.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 </a:t>
            </a:r>
            <a:r>
              <a:rPr lang="ru-RU" sz="1400" dirty="0" err="1">
                <a:solidFill>
                  <a:schemeClr val="tx1"/>
                </a:solidFill>
              </a:rPr>
              <a:t>Бульки</a:t>
            </a:r>
            <a:r>
              <a:rPr lang="ru-RU" sz="1400" dirty="0">
                <a:solidFill>
                  <a:schemeClr val="tx1"/>
                </a:solidFill>
              </a:rPr>
              <a:t>»- дуть через трубочку в стакан , наполовину наполненный водой . Игра покажет как сформирован у ребенка целенаправленный выдох и сильно ли он дует.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«Пенный замок» -добавить  средство для мытья посуды  и размешайте  .Возьмите коктейльную трубочку и  дуйте , опустив в стакан или миску .на глазах у ребенка вырастет пенное облако переливающих пузырей. Внутрь пены поставить пластмассовую игрушку –это «принц» , который живет в пенном замке.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Перечень игр </a:t>
            </a:r>
            <a:r>
              <a:rPr lang="ru-RU" b="1"/>
              <a:t>с </a:t>
            </a:r>
            <a:r>
              <a:rPr lang="ru-RU" b="1" smtClean="0"/>
              <a:t>водой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252728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СПАСИБО ЗА ВНИМАНИЕ!</a:t>
            </a: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1" cy="413732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стимулировать познавательную активность; </a:t>
            </a:r>
          </a:p>
          <a:p>
            <a:pPr lvl="0"/>
            <a:r>
              <a:rPr lang="ru-RU" dirty="0"/>
              <a:t>активизировать, расширять экспрессивную речь,</a:t>
            </a:r>
          </a:p>
          <a:p>
            <a:pPr lvl="0"/>
            <a:r>
              <a:rPr lang="ru-RU" dirty="0"/>
              <a:t>обогащать лексический словарь; </a:t>
            </a:r>
          </a:p>
          <a:p>
            <a:pPr lvl="0"/>
            <a:r>
              <a:rPr lang="ru-RU" dirty="0"/>
              <a:t>развивать мелкую моторику рук, </a:t>
            </a:r>
          </a:p>
          <a:p>
            <a:pPr lvl="0"/>
            <a:r>
              <a:rPr lang="ru-RU" dirty="0"/>
              <a:t>зрительно – моторную координацию; </a:t>
            </a:r>
          </a:p>
          <a:p>
            <a:pPr lvl="0"/>
            <a:r>
              <a:rPr lang="ru-RU" dirty="0"/>
              <a:t>знакомить с окружающим миром :основными свойствами воды </a:t>
            </a:r>
            <a:r>
              <a:rPr lang="ru-RU" dirty="0" smtClean="0"/>
              <a:t>(прозрачная</a:t>
            </a:r>
            <a:r>
              <a:rPr lang="ru-RU" dirty="0"/>
              <a:t>, без цвета, запаха, вкуса, холодная, теплая</a:t>
            </a:r>
            <a:r>
              <a:rPr lang="ru-RU" dirty="0" smtClean="0"/>
              <a:t>); </a:t>
            </a:r>
            <a:endParaRPr lang="ru-RU" dirty="0"/>
          </a:p>
          <a:p>
            <a:pPr lvl="0"/>
            <a:r>
              <a:rPr lang="ru-RU" dirty="0"/>
              <a:t>снимать психоэмоциональное напряжение, агрессию,</a:t>
            </a:r>
          </a:p>
          <a:p>
            <a:pPr lvl="0"/>
            <a:r>
              <a:rPr lang="ru-RU" dirty="0"/>
              <a:t> состояние внутреннего дискомфорта, депривацию.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игр с водой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9000999" cy="420933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Устойчивая ёмкость. К ёмкости должен быть свободный доступ. верхний край ёмкости для воды должен находиться на уровне пояса ребёнка уровень воды должен быть не более 7 см; </a:t>
            </a:r>
          </a:p>
          <a:p>
            <a:pPr lvl="0"/>
            <a:r>
              <a:rPr lang="ru-RU" dirty="0"/>
              <a:t>перед игрой  закатать ребёнку рукава и одеть фартучек </a:t>
            </a:r>
          </a:p>
          <a:p>
            <a:pPr lvl="0"/>
            <a:r>
              <a:rPr lang="ru-RU" dirty="0"/>
              <a:t>подготовить игровое оборудование: </a:t>
            </a:r>
          </a:p>
          <a:p>
            <a:pPr lvl="0"/>
            <a:r>
              <a:rPr lang="ru-RU" dirty="0"/>
              <a:t>заводные игрушки – забавы,</a:t>
            </a:r>
          </a:p>
          <a:p>
            <a:pPr lvl="0"/>
            <a:r>
              <a:rPr lang="ru-RU" dirty="0"/>
              <a:t> разные мелкие игрушки, </a:t>
            </a:r>
          </a:p>
          <a:p>
            <a:pPr lvl="0"/>
            <a:r>
              <a:rPr lang="ru-RU" dirty="0"/>
              <a:t>природный материал :шишки, камешки, ракушки, каштаны, жёлуди, кора деревьев, скорлупки грецкого ореха), </a:t>
            </a:r>
          </a:p>
          <a:p>
            <a:pPr lvl="0"/>
            <a:r>
              <a:rPr lang="ru-RU" dirty="0"/>
              <a:t>предметы – </a:t>
            </a:r>
            <a:r>
              <a:rPr lang="ru-RU" dirty="0" smtClean="0"/>
              <a:t>заместители : деревянные </a:t>
            </a:r>
            <a:r>
              <a:rPr lang="ru-RU" dirty="0"/>
              <a:t>палочки, пластмассовые трубочки, крышечки, пробки), </a:t>
            </a:r>
          </a:p>
          <a:p>
            <a:pPr lvl="0"/>
            <a:r>
              <a:rPr lang="ru-RU" dirty="0"/>
              <a:t>разнообразные пластмассовые сосуды, воронки, ложечки.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Необходимое </a:t>
            </a:r>
            <a:r>
              <a:rPr lang="ru-RU" b="1" dirty="0"/>
              <a:t>оборудование для игр с водой: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Игра </a:t>
            </a:r>
          </a:p>
          <a:p>
            <a:r>
              <a:rPr lang="ru-RU" dirty="0" smtClean="0"/>
              <a:t>«Задуй </a:t>
            </a:r>
            <a:r>
              <a:rPr lang="ru-RU" dirty="0" smtClean="0"/>
              <a:t>кораблик в воротца»</a:t>
            </a:r>
            <a:endParaRPr lang="ru-RU" dirty="0"/>
          </a:p>
        </p:txBody>
      </p:sp>
      <p:pic>
        <p:nvPicPr>
          <p:cNvPr id="1026" name="Рисунок 1" descr="C:\Users\евгений\Desktop\презентация педсовет\IMG-20210518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" y="3356992"/>
            <a:ext cx="4883652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 descr="C:\Users\евгений\Desktop\презентация педсовет\IMG-20210518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56" y="0"/>
            <a:ext cx="4214244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5" descr="C:\Users\евгений\Desktop\презентация педсовет\IMG-20210518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" y="9922"/>
            <a:ext cx="4929756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4690" y="3244334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4690" y="324433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Игра  </a:t>
            </a:r>
          </a:p>
        </p:txBody>
      </p:sp>
    </p:spTree>
    <p:extLst>
      <p:ext uri="{BB962C8B-B14F-4D97-AF65-F5344CB8AC3E}">
        <p14:creationId xmlns:p14="http://schemas.microsoft.com/office/powerpoint/2010/main" val="2397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uda\Desktop\ШПМ ДОУ Алёнушка 2016-2017\29.03.17г\Артамонова О.М\ВОДА ФОТО\image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" y="0"/>
            <a:ext cx="4650124" cy="3598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uda\Desktop\ШПМ ДОУ Алёнушка 2016-2017\29.03.17г\Артамонова О.М\ВОДА ФОТО\imag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36255" cy="3598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uda\Desktop\ШПМ ДОУ Алёнушка 2016-2017\29.03.17г\Артамонова О.М\ВОДА ФОТО\image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3598207"/>
            <a:ext cx="4560817" cy="3164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uda\Desktop\ШПМ ДОУ Алёнушка 2016-2017\29.03.17г\Артамонова О.М\ВОДА ФОТО\image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05" y="3607189"/>
            <a:ext cx="4572000" cy="3164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da\Desktop\ШПМ ДОУ Алёнушка 2016-2017\29.03.17г\Артамонова О.М\ВОДА ФОТО\image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644008" cy="320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uda\Desktop\ШПМ ДОУ Алёнушка 2016-2017\29.03.17г\Артамонова О.М\ВОДА ФОТО\image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uda\Desktop\ШПМ ДОУ Алёнушка 2016-2017\29.03.17г\Артамонова О.М\ВОДА ФОТО\image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7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da\Desktop\ШПМ ДОУ Алёнушка 2016-2017\29.03.17г\Артамонова О.М\ВОДА ФОТО\image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" y="3717032"/>
            <a:ext cx="4464496" cy="3125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Рисунок 9" descr="C:\Users\евгений\Desktop\презентация педсовет\IMG-20210512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0" descr="C:\Users\евгений\Desktop\презентация педсовет\IMG-20210512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9" cy="383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3" descr="C:\Users\евгений\Desktop\презентация педсовет\IMG-20210512-WA0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08" y="3366443"/>
            <a:ext cx="4463988" cy="3491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6" descr="C:\Users\евгений\Desktop\презентация педсовет\IMG-20210512-WA0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1275" r="12599" b="22625"/>
          <a:stretch/>
        </p:blipFill>
        <p:spPr bwMode="auto">
          <a:xfrm>
            <a:off x="107504" y="155471"/>
            <a:ext cx="4291867" cy="3378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" descr="C:\Users\евгений\Desktop\презентация педсовет\IMG-20210512-WA0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2804" r="16527" b="26325"/>
          <a:stretch/>
        </p:blipFill>
        <p:spPr bwMode="auto">
          <a:xfrm>
            <a:off x="4749067" y="155471"/>
            <a:ext cx="4284476" cy="338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8" descr="C:\Users\евгений\Desktop\презентация педсовет\IMG-20210512-WA00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651" r="19178" b="29874"/>
          <a:stretch/>
        </p:blipFill>
        <p:spPr bwMode="auto">
          <a:xfrm>
            <a:off x="2537036" y="3712652"/>
            <a:ext cx="4424062" cy="3123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3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14" descr="C:\Users\евгений\Desktop\презентация педсовет\IMG_20210517_082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2" t="22393"/>
          <a:stretch/>
        </p:blipFill>
        <p:spPr bwMode="auto">
          <a:xfrm>
            <a:off x="107504" y="188640"/>
            <a:ext cx="4067943" cy="2547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5" descr="C:\Users\евгений\Desktop\презентация педсовет\IMG_20210517_0829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2"/>
          <a:stretch/>
        </p:blipFill>
        <p:spPr bwMode="auto">
          <a:xfrm>
            <a:off x="5245224" y="0"/>
            <a:ext cx="343123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7" descr="C:\Users\евгений\Desktop\презентация педсовет\IMG_20210517_083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1704"/>
            <a:ext cx="3379789" cy="3463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6" descr="C:\Users\евгений\Desktop\презентация педсовет\IMG_20210517_0829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84" y="3926558"/>
            <a:ext cx="3779912" cy="2593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346</TotalTime>
  <Words>474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Book Antiqua</vt:lpstr>
      <vt:lpstr>Century Gothic</vt:lpstr>
      <vt:lpstr>Symbol</vt:lpstr>
      <vt:lpstr>Волна</vt:lpstr>
      <vt:lpstr>  Совместные индивидуальные игро-практикумы для родителей имеющих детей с задержкой психического развития «Игры с водой» </vt:lpstr>
      <vt:lpstr>Задачи игр с водой</vt:lpstr>
      <vt:lpstr> Необходимое оборудование для игр с водой: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игр с водой 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 с водой на коррекционных занятиях у детей  дошкольного возраста с ОВЗ</dc:title>
  <dc:creator>евгений артамонов</dc:creator>
  <cp:lastModifiedBy>Люда</cp:lastModifiedBy>
  <cp:revision>28</cp:revision>
  <dcterms:created xsi:type="dcterms:W3CDTF">2017-02-09T17:47:43Z</dcterms:created>
  <dcterms:modified xsi:type="dcterms:W3CDTF">2021-05-25T05:28:15Z</dcterms:modified>
</cp:coreProperties>
</file>