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9" r:id="rId4"/>
    <p:sldId id="267" r:id="rId5"/>
    <p:sldId id="268" r:id="rId6"/>
    <p:sldId id="263" r:id="rId7"/>
    <p:sldId id="264" r:id="rId8"/>
    <p:sldId id="265" r:id="rId9"/>
    <p:sldId id="269" r:id="rId10"/>
    <p:sldId id="270" r:id="rId11"/>
    <p:sldId id="279" r:id="rId12"/>
    <p:sldId id="261" r:id="rId13"/>
    <p:sldId id="280" r:id="rId14"/>
    <p:sldId id="262" r:id="rId15"/>
    <p:sldId id="281" r:id="rId16"/>
    <p:sldId id="282" r:id="rId17"/>
    <p:sldId id="283" r:id="rId18"/>
    <p:sldId id="272" r:id="rId19"/>
    <p:sldId id="271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853E-1ED6-4843-AD22-C8F5972DFB4D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990C-315B-4B46-A50B-B115E69D4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1\Desktop\&#1073;&#1083;&#1086;&#1082;&#1072;&#1076;&#1072;\&#1051;&#1077;&#1085;&#1080;&#1085;&#1075;&#1088;&#1072;&#1076;&#1089;&#1082;&#1080;&#1081;%20&#1084;&#1077;&#1090;&#1088;&#1086;&#1085;&#1086;&#1084;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mtdata.ru/u25/photo4D38/2016202468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имя – как гром и как град:</a:t>
            </a:r>
          </a:p>
          <a:p>
            <a:pPr algn="ctr"/>
            <a:r>
              <a:rPr lang="ru-RU" sz="4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Петербург, Петроград, Ленинград…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150476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Ученики умирали не только дома, на улице, по дороге в школу, но, случалось и прямо в классе.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Девочка руки протянула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Уснула,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оказалось – умерла..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Никто не обронил ни слова,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Лишь хрипло, сквозь метельный стон,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выдавил, что снова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Уроки после похорон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(Ю. Воронов)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хлеб в муз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272808" cy="54644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1663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Вот он, блокадный ленинградский хлеб, дневная норма 125 г.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1224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900igr.net/data/istorija/Blokada-Leningrada.files/0049-058-Takie-objavlenija-viseli-vo-vsekh-bulochnykh-Leningrada.jpg"/>
          <p:cNvPicPr>
            <a:picLocks noChangeAspect="1" noChangeArrowheads="1"/>
          </p:cNvPicPr>
          <p:nvPr/>
        </p:nvPicPr>
        <p:blipFill>
          <a:blip r:embed="rId2" cstate="print"/>
          <a:srcRect l="2035" b="3988"/>
          <a:stretch>
            <a:fillRect/>
          </a:stretch>
        </p:blipFill>
        <p:spPr bwMode="auto">
          <a:xfrm>
            <a:off x="1643042" y="125016"/>
            <a:ext cx="5786478" cy="4339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457200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Кусочек суррогатного хлеба стал основным средством поддержания жизни. Из этого кусочка хлеба ленинградцы делали несколько сухариков, которые распределяли на весь день. Один-два таких сухарика да кружка горячей воды — вот из чего в основном состояли в самые голодные дни завтрак, обед и ужин населения осажденного города.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622"/>
            <a:ext cx="9108504" cy="683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1404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uzdanews.by/wp-content/uploads/2014/05/1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38" y="285728"/>
            <a:ext cx="8896318" cy="564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" y="620688"/>
            <a:ext cx="914925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615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907"/>
            <a:ext cx="3866181" cy="386618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5013176"/>
            <a:ext cx="1800200" cy="41619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пачки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988840"/>
            <a:ext cx="5236918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3516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6451268" cy="4824365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 flipV="1">
            <a:off x="457200" y="116633"/>
            <a:ext cx="3466728" cy="14835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3556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lashnord.com/sites/default/files/uploads/main/leningrad_1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14364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734366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13 января 1943 года вражеское кольцо было прорвано. Но окончательное освобождение наступило только через год. 13 января 1944 года войска Ленинградского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фронтов при активной поддержке Балтийского флота и отрядов партизан начали операцию по ликвидации вражеских группировок.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643306" y="714356"/>
            <a:ext cx="52863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22 декабря 1942 года была учреждена медаль «За оборону Ленинграда».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1500000 ленинградцев были представлены к награде.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них 15249 детей.</a:t>
            </a:r>
          </a:p>
        </p:txBody>
      </p:sp>
      <p:pic>
        <p:nvPicPr>
          <p:cNvPr id="27650" name="Picture 2" descr="http://spideroulette.com/pics/576c49cf96a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643206" cy="5035307"/>
          </a:xfrm>
          <a:prstGeom prst="rect">
            <a:avLst/>
          </a:prstGeom>
          <a:noFill/>
        </p:spPr>
      </p:pic>
      <p:pic>
        <p:nvPicPr>
          <p:cNvPr id="27652" name="Picture 4" descr="http://ross-bel.ru/d/618179/d/len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8858280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Блокада Ленинграда длилась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ровно 871 день. Это самая продолжительная и страшная осада города за всю историю человечества.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Почти 900 дней боли и страдания, мужества и самоотверженности.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ross-bel.ru/d/618179/d/le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74389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две недели они разгромили 18 немецкую армию, отбросили оккупантов на 650-1000 километров от Ленинграда, освободили более 800 городов и деревень. Город полностью был освобожден от блокады.</a:t>
            </a:r>
          </a:p>
        </p:txBody>
      </p:sp>
      <p:pic>
        <p:nvPicPr>
          <p:cNvPr id="29698" name="Picture 2" descr="https://regnum.ru/uploads/pictures/news/2016/01/18/regnum_picture_1453117178277048_normal.jpg"/>
          <p:cNvPicPr>
            <a:picLocks noChangeAspect="1" noChangeArrowheads="1"/>
          </p:cNvPicPr>
          <p:nvPr/>
        </p:nvPicPr>
        <p:blipFill>
          <a:blip r:embed="rId2" cstate="print"/>
          <a:srcRect l="15969" r="15898"/>
          <a:stretch>
            <a:fillRect/>
          </a:stretch>
        </p:blipFill>
        <p:spPr bwMode="auto">
          <a:xfrm>
            <a:off x="0" y="3614708"/>
            <a:ext cx="9144000" cy="32432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old.gazetavyborg.ru/img/gazeta/19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честь выигранного сражения 27 января 1944 года над Невой прогремели 24 залпа торжественного салюта.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2867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"Слава и тебе, великий город, 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Сливший воедино фронт и тыл. 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небывалых трудностях который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Выстоял. Сражался. Победил"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ross-bel.ru/d/618179/d/lenta.png"/>
          <p:cNvPicPr>
            <a:picLocks noChangeAspect="1" noChangeArrowheads="1"/>
          </p:cNvPicPr>
          <p:nvPr/>
        </p:nvPicPr>
        <p:blipFill>
          <a:blip r:embed="rId2" cstate="print"/>
          <a:srcRect l="6000" r="8667"/>
          <a:stretch>
            <a:fillRect/>
          </a:stretch>
        </p:blipFill>
        <p:spPr bwMode="auto">
          <a:xfrm>
            <a:off x="0" y="4572008"/>
            <a:ext cx="9144000" cy="2214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hototopic.ru/uploads/posts/2013-01/1359233767_blokada-leningrada-9.jpg"/>
          <p:cNvPicPr>
            <a:picLocks noChangeAspect="1" noChangeArrowheads="1"/>
          </p:cNvPicPr>
          <p:nvPr/>
        </p:nvPicPr>
        <p:blipFill>
          <a:blip r:embed="rId2" cstate="print"/>
          <a:srcRect t="8397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мире нет такого города, который бы заплатил за эту Победу столькими жизнями и столькими страданиям своих жителей, как город Ленинград.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xpark.com/static/u/photo/3196665941/740_82131.jpg"/>
          <p:cNvPicPr>
            <a:picLocks noChangeAspect="1" noChangeArrowheads="1"/>
          </p:cNvPicPr>
          <p:nvPr/>
        </p:nvPicPr>
        <p:blipFill>
          <a:blip r:embed="rId3" cstate="print"/>
          <a:srcRect t="6591" r="3031" b="14530"/>
          <a:stretch>
            <a:fillRect/>
          </a:stretch>
        </p:blipFill>
        <p:spPr bwMode="auto">
          <a:xfrm>
            <a:off x="0" y="1428712"/>
            <a:ext cx="9144000" cy="54292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Первая блокадная зима.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 установилась ранняя, снежная и морозная. Движение городского транспорта с каждым днем уменьшалось, топливо подходило к концу, жизнь предприятий замирала.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Ленинградский метроном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16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Смерть входила во все дома. Свыше 640 тысяч ленинградцев погибло от голода.</a:t>
            </a:r>
          </a:p>
        </p:txBody>
      </p:sp>
      <p:pic>
        <p:nvPicPr>
          <p:cNvPr id="25602" name="Picture 2" descr="http://cdn.fishki.net/upload/post/201509/08/1656129/tn/1_x_fcf609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620000" cy="51435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dochki2.tmc-it.net/gallery/documents/c9/c9e051f72f7700f42d7a77e7d0dc837f/1/_resized/tanya.660x715x22-0-282-305-338.jpg?1399622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928802"/>
            <a:ext cx="3165252" cy="342902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85751"/>
            <a:ext cx="56435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берегу Невы, в музейном зданье,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Хранится очень скромный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дневничок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писала Савичева Таня,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каждого пришедшего влечет.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 ним стоят сельчане, горожане,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старца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наивного мальца,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письменная сущность содержанья,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Ошеломляет души и сердца,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всем живущим в назиданье,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каждый в суть явлений вник,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возвышает образ Тани,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её доподлинный дневник.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0"/>
            <a:ext cx="564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Дневник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Тани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Савичевой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anevin.ru/uploads/calendar/1942/tanya_savicheva_delaet_v_svoem_dnevnike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7" y="908720"/>
            <a:ext cx="9095747" cy="576064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85730" y="184666"/>
            <a:ext cx="4864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странички, из дневника, </a:t>
            </a: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вела Таня Савичева: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76056" y="2564904"/>
            <a:ext cx="38576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осажденном городе работало 30 школ. </a:t>
            </a: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Местом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учёбы стали и некоторые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бомбоубежища жилых зданий. </a:t>
            </a: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Даже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жутких условиях дети учились. </a:t>
            </a:r>
          </a:p>
        </p:txBody>
      </p:sp>
      <p:pic>
        <p:nvPicPr>
          <p:cNvPr id="22530" name="Picture 2" descr="http://www.playing-field.ru/img/2015/051920/5524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3"/>
            <a:ext cx="4800531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847593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школах и бомбоубежищах, где проводились занятия, стоял такой мороз, что замерзали чернила. Ученики сидели в пальто, шапках, рукавицах. Руки коченели, а мел выскальзывал из пальцев.</a:t>
            </a:r>
            <a:endParaRPr lang="ru-RU" sz="28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6626" name="Picture 2" descr="http://ic.pics.livejournal.com/nornegest/76826399/43001/4300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429420" cy="44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397</Words>
  <Application>Microsoft Office PowerPoint</Application>
  <PresentationFormat>Экран (4:3)</PresentationFormat>
  <Paragraphs>46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пачки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pc</cp:lastModifiedBy>
  <cp:revision>17</cp:revision>
  <dcterms:created xsi:type="dcterms:W3CDTF">2016-09-07T17:27:51Z</dcterms:created>
  <dcterms:modified xsi:type="dcterms:W3CDTF">2020-01-23T20:04:25Z</dcterms:modified>
</cp:coreProperties>
</file>