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5" r:id="rId3"/>
    <p:sldId id="267" r:id="rId4"/>
    <p:sldId id="299" r:id="rId5"/>
    <p:sldId id="302" r:id="rId6"/>
    <p:sldId id="305" r:id="rId7"/>
    <p:sldId id="283" r:id="rId8"/>
    <p:sldId id="316" r:id="rId9"/>
    <p:sldId id="317" r:id="rId10"/>
    <p:sldId id="313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6" r:id="rId19"/>
    <p:sldId id="32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tencil" pitchFamily="82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9676C1D-D222-43F2-A603-A7A86579E485}">
          <p14:sldIdLst/>
        </p14:section>
        <p14:section name="Раздел без заголовка" id="{2E247B82-E5C9-4F17-9340-757E9CC64C42}">
          <p14:sldIdLst>
            <p14:sldId id="257"/>
            <p14:sldId id="315"/>
            <p14:sldId id="267"/>
            <p14:sldId id="299"/>
            <p14:sldId id="302"/>
            <p14:sldId id="305"/>
            <p14:sldId id="283"/>
            <p14:sldId id="316"/>
            <p14:sldId id="317"/>
            <p14:sldId id="313"/>
            <p14:sldId id="318"/>
            <p14:sldId id="319"/>
            <p14:sldId id="320"/>
            <p14:sldId id="321"/>
            <p14:sldId id="322"/>
            <p14:sldId id="323"/>
            <p14:sldId id="324"/>
            <p14:sldId id="326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66FF"/>
    <a:srgbClr val="993300"/>
    <a:srgbClr val="003366"/>
    <a:srgbClr val="008080"/>
    <a:srgbClr val="0099CC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71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F2253-1834-4590-B828-7A4CB16CE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85A7E-7B68-41F6-8980-6F92F74D2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37C86-7D0E-48FD-A0CD-E688ED3901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7BB7-238D-4A6D-89C0-C12EFF30A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4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EB951-EE06-49D7-BF4D-30EE50AAF4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F1B63-1E61-4007-810A-EF01D80E65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9EDDF-80A2-4B77-9463-0B8647E1FE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63B64-636E-4C5A-B5E6-3DF182D6C1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FAD6C-A27E-43B3-88B6-46D87871C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0DE2A-14E5-4EC3-BCA7-D72B93B11C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F71E2-CD42-415E-A815-1ECB594554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93566-466E-4094-8B97-C5C8607236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CCCC"/>
            </a:gs>
            <a:gs pos="100000">
              <a:srgbClr val="CCCCFF"/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40FC973-8902-4CF4-9AB2-26939DD8F69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3978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Путь к успеху – </a:t>
            </a:r>
            <a:endParaRPr lang="ru-RU" sz="7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7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7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вредных привычек</a:t>
            </a:r>
            <a:r>
              <a:rPr lang="ru-RU" sz="7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7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Счаст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94" y="3429000"/>
            <a:ext cx="4786011" cy="32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{98FD7FE8-D60D-423A-9DA8-38886AD4623F}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92100"/>
            <a:ext cx="8424863" cy="6376988"/>
          </a:xfrm>
        </p:spPr>
      </p:pic>
    </p:spTree>
    <p:extLst>
      <p:ext uri="{BB962C8B-B14F-4D97-AF65-F5344CB8AC3E}">
        <p14:creationId xmlns:p14="http://schemas.microsoft.com/office/powerpoint/2010/main" val="1755582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картинки кофе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2013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кофеин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04133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-9939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«Как отказать?»</a:t>
            </a:r>
            <a:endParaRPr lang="ru-RU" sz="5400" dirty="0"/>
          </a:p>
        </p:txBody>
      </p:sp>
      <p:pic>
        <p:nvPicPr>
          <p:cNvPr id="7170" name="Picture 2" descr="Картинки по запросу картинки как отказать вредным привычк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545"/>
            <a:ext cx="4704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61540"/>
            <a:ext cx="5976664" cy="278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0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Безобидные, но вредные</a:t>
            </a:r>
            <a:endParaRPr lang="ru-RU" sz="4000" b="1" dirty="0"/>
          </a:p>
        </p:txBody>
      </p:sp>
      <p:pic>
        <p:nvPicPr>
          <p:cNvPr id="8194" name="Picture 2" descr="Картинки по запросу картинки ковыряние в нос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0"/>
          <a:stretch/>
        </p:blipFill>
        <p:spPr bwMode="auto">
          <a:xfrm>
            <a:off x="251520" y="943799"/>
            <a:ext cx="2808312" cy="257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картинки обкусывание ног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31337"/>
            <a:ext cx="2857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картинки обгрызание кончика карандаш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68534"/>
            <a:ext cx="2520280" cy="23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54820"/>
            <a:ext cx="3944864" cy="20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Картинки по запросу картинки жевание жвач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4594100"/>
            <a:ext cx="4041136" cy="21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9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картинки мечт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8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картинки здоровый образ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404664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7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картинки мы за здоровый образ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612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8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663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Стена здоровья</a:t>
            </a:r>
            <a:endParaRPr lang="ru-RU" sz="5400" b="1" dirty="0"/>
          </a:p>
        </p:txBody>
      </p:sp>
      <p:pic>
        <p:nvPicPr>
          <p:cNvPr id="12290" name="Picture 2" descr="Картинки по запросу картинки здоровья все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5350" r="4241" b="17982"/>
          <a:stretch/>
        </p:blipFill>
        <p:spPr bwMode="auto">
          <a:xfrm>
            <a:off x="899592" y="1039962"/>
            <a:ext cx="747543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4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картинки счастливого пути в здоровый образ жизн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1"/>
          <a:stretch/>
        </p:blipFill>
        <p:spPr bwMode="auto">
          <a:xfrm>
            <a:off x="1115616" y="692696"/>
            <a:ext cx="7200800" cy="580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73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373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внимание!!!!</a:t>
            </a:r>
            <a:endParaRPr lang="ru-RU" sz="6000" dirty="0"/>
          </a:p>
        </p:txBody>
      </p:sp>
      <p:pic>
        <p:nvPicPr>
          <p:cNvPr id="14338" name="Picture 2" descr="Картинки по запросу картинки мы за здоровый образ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77980" cy="528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6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и привы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7320"/>
            <a:ext cx="8180235" cy="438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8864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Привычки?</a:t>
            </a:r>
            <a:endParaRPr lang="ru-RU" sz="4000" b="1" dirty="0"/>
          </a:p>
        </p:txBody>
      </p:sp>
      <p:cxnSp>
        <p:nvCxnSpPr>
          <p:cNvPr id="4" name="Прямая со стрелкой 3"/>
          <p:cNvCxnSpPr>
            <a:stCxn id="2050" idx="2"/>
          </p:cNvCxnSpPr>
          <p:nvPr/>
        </p:nvCxnSpPr>
        <p:spPr>
          <a:xfrm flipH="1">
            <a:off x="3491880" y="5518052"/>
            <a:ext cx="1065782" cy="44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050" idx="2"/>
          </p:cNvCxnSpPr>
          <p:nvPr/>
        </p:nvCxnSpPr>
        <p:spPr>
          <a:xfrm>
            <a:off x="4557662" y="5518052"/>
            <a:ext cx="1094458" cy="371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3728" y="594928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Полезные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592893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Вредные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73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459432"/>
            <a:ext cx="8229600" cy="183103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660066"/>
                </a:solidFill>
              </a:rPr>
              <a:t> Наркотики</a:t>
            </a:r>
            <a:endParaRPr lang="ru-RU" sz="4800" b="1" dirty="0">
              <a:solidFill>
                <a:srgbClr val="660066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18247" y="4147483"/>
            <a:ext cx="8382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/>
              <a:t>Наркотики </a:t>
            </a:r>
            <a:r>
              <a:rPr lang="ru-RU" sz="1800" dirty="0"/>
              <a:t>– это те или иные вещества, которые: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 dirty="0"/>
              <a:t> способны вызывать эйфорию (приподнятое настроение);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 dirty="0"/>
              <a:t> способны вызывать зависимость (психическую или физическую);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 dirty="0"/>
              <a:t> наносят существенный вред, приносимый психическому и физическому здоровью регулярно употребляющих их;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 dirty="0"/>
              <a:t> создают опасность широкого распространения этих веществ среди населения;</a:t>
            </a:r>
          </a:p>
        </p:txBody>
      </p:sp>
      <p:pic>
        <p:nvPicPr>
          <p:cNvPr id="3074" name="Picture 2" descr="Картинки по запросу картинки наркот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7" y="980728"/>
            <a:ext cx="394161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картинки нарком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893749" cy="33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32656"/>
            <a:ext cx="8496942" cy="619268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1044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Наркотики  </a:t>
            </a:r>
            <a:r>
              <a:rPr lang="ru-RU" sz="2800" dirty="0">
                <a:solidFill>
                  <a:srgbClr val="FFFF00"/>
                </a:solidFill>
              </a:rPr>
              <a:t>требуют 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постепенного  </a:t>
            </a:r>
            <a:r>
              <a:rPr lang="ru-RU" sz="2800" b="1" dirty="0">
                <a:solidFill>
                  <a:srgbClr val="FFFF00"/>
                </a:solidFill>
              </a:rPr>
              <a:t>увеличения приема. </a:t>
            </a:r>
            <a:r>
              <a:rPr lang="ru-RU" sz="2800" dirty="0">
                <a:solidFill>
                  <a:srgbClr val="FFFF00"/>
                </a:solidFill>
              </a:rPr>
              <a:t>Наркотики истинные оковы тьмы, наркотики ставят человека в безвыходное положение. Наркотики делают человека рабом.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8" y="4435285"/>
            <a:ext cx="3072813" cy="209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5323857" cy="3528392"/>
          </a:xfrm>
        </p:spPr>
      </p:pic>
      <p:pic>
        <p:nvPicPr>
          <p:cNvPr id="5" name="Picture 6" descr="face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04664"/>
            <a:ext cx="2879725" cy="1814512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ewface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5"/>
          <a:stretch/>
        </p:blipFill>
        <p:spPr bwMode="auto">
          <a:xfrm>
            <a:off x="5924581" y="2735417"/>
            <a:ext cx="3073400" cy="1800597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aces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2879725" cy="18145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1" y="4869160"/>
            <a:ext cx="2879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д</a:t>
            </a:r>
            <a:r>
              <a:rPr lang="ru-RU" sz="4000" b="1" dirty="0" smtClean="0"/>
              <a:t>о и после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906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4176464" cy="234677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r>
              <a:rPr lang="ru-RU" b="1" i="1" u="sng" dirty="0"/>
              <a:t>Курение табака (никотинизм</a:t>
            </a:r>
            <a:r>
              <a:rPr lang="ru-RU" i="1" dirty="0"/>
              <a:t>) </a:t>
            </a:r>
            <a:r>
              <a:rPr lang="ru-RU" dirty="0"/>
              <a:t>— вредная привычка</a:t>
            </a:r>
            <a:r>
              <a:rPr lang="ru-RU" dirty="0">
                <a:solidFill>
                  <a:srgbClr val="FF0000"/>
                </a:solidFill>
              </a:rPr>
              <a:t>, заключающаяся во вдыхании дыма тлеющего табака</a:t>
            </a:r>
            <a:r>
              <a:rPr lang="ru-RU" dirty="0"/>
              <a:t>. Можно сказать, что это одна из форм </a:t>
            </a:r>
            <a:r>
              <a:rPr lang="ru-RU" b="1" dirty="0">
                <a:solidFill>
                  <a:srgbClr val="FF0000"/>
                </a:solidFill>
              </a:rPr>
              <a:t>токсикомании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dirty="0"/>
              <a:t>Курение оказывает отрицательное влияние на здоровье курильщиков и окружающих лиц.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Курение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llo_html_1c90b1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957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артинки легкого курильщ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344"/>
            <a:ext cx="7082240" cy="37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картинки кожи курильщ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4494"/>
            <a:ext cx="3905400" cy="25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картинки зубы курильщи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6190" r="6491" b="19047"/>
          <a:stretch/>
        </p:blipFill>
        <p:spPr bwMode="auto">
          <a:xfrm>
            <a:off x="107504" y="4077073"/>
            <a:ext cx="476739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64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Употребление алкоголя</a:t>
            </a:r>
            <a:endParaRPr lang="ru-RU" sz="4800" b="1" dirty="0"/>
          </a:p>
        </p:txBody>
      </p:sp>
      <p:pic>
        <p:nvPicPr>
          <p:cNvPr id="5122" name="Picture 2" descr="https://www.allwomens.ru/uploads/posts/2011-01/thumbs/1295993934_posledstviya_upotrebleniya_alkogolya_u_podrost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74069"/>
            <a:ext cx="4104456" cy="32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картинки употребление алкоголя подрост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12" y="3356992"/>
            <a:ext cx="50765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0445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115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Stencil</vt:lpstr>
      <vt:lpstr>Times New Roman</vt:lpstr>
      <vt:lpstr>Оформление по умолчанию</vt:lpstr>
      <vt:lpstr>Презентация PowerPoint</vt:lpstr>
      <vt:lpstr>Презентация PowerPoint</vt:lpstr>
      <vt:lpstr> Наркотики</vt:lpstr>
      <vt:lpstr>Презентация PowerPoint</vt:lpstr>
      <vt:lpstr>Презентация PowerPoint</vt:lpstr>
      <vt:lpstr>Курение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MCIO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дается один раз</dc:title>
  <dc:creator>NikulinaII</dc:creator>
  <cp:lastModifiedBy>Андрей</cp:lastModifiedBy>
  <cp:revision>34</cp:revision>
  <dcterms:created xsi:type="dcterms:W3CDTF">2002-07-06T14:56:38Z</dcterms:created>
  <dcterms:modified xsi:type="dcterms:W3CDTF">2019-11-25T08:08:20Z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735834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