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56" r:id="rId5"/>
    <p:sldId id="260" r:id="rId6"/>
    <p:sldId id="261" r:id="rId7"/>
    <p:sldId id="262" r:id="rId8"/>
    <p:sldId id="264" r:id="rId9"/>
    <p:sldId id="263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94521-57D0-4AD6-8004-37CDB8E2F06A}" type="datetimeFigureOut">
              <a:rPr lang="ru-RU" smtClean="0"/>
              <a:t>28.11.2019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AE03A-5776-4B26-B16E-F95A14A7B6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32078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94521-57D0-4AD6-8004-37CDB8E2F06A}" type="datetimeFigureOut">
              <a:rPr lang="ru-RU" smtClean="0"/>
              <a:t>28.11.2019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AE03A-5776-4B26-B16E-F95A14A7B6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26051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94521-57D0-4AD6-8004-37CDB8E2F06A}" type="datetimeFigureOut">
              <a:rPr lang="ru-RU" smtClean="0"/>
              <a:t>28.11.2019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AE03A-5776-4B26-B16E-F95A14A7B6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93190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94521-57D0-4AD6-8004-37CDB8E2F06A}" type="datetimeFigureOut">
              <a:rPr lang="ru-RU" smtClean="0"/>
              <a:t>28.11.2019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AE03A-5776-4B26-B16E-F95A14A7B6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79970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94521-57D0-4AD6-8004-37CDB8E2F06A}" type="datetimeFigureOut">
              <a:rPr lang="ru-RU" smtClean="0"/>
              <a:t>28.11.2019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AE03A-5776-4B26-B16E-F95A14A7B6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72694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94521-57D0-4AD6-8004-37CDB8E2F06A}" type="datetimeFigureOut">
              <a:rPr lang="ru-RU" smtClean="0"/>
              <a:t>28.11.2019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AE03A-5776-4B26-B16E-F95A14A7B6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92160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94521-57D0-4AD6-8004-37CDB8E2F06A}" type="datetimeFigureOut">
              <a:rPr lang="ru-RU" smtClean="0"/>
              <a:t>28.11.2019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AE03A-5776-4B26-B16E-F95A14A7B6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2836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94521-57D0-4AD6-8004-37CDB8E2F06A}" type="datetimeFigureOut">
              <a:rPr lang="ru-RU" smtClean="0"/>
              <a:t>28.11.2019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AE03A-5776-4B26-B16E-F95A14A7B6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86680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94521-57D0-4AD6-8004-37CDB8E2F06A}" type="datetimeFigureOut">
              <a:rPr lang="ru-RU" smtClean="0"/>
              <a:t>28.11.2019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AE03A-5776-4B26-B16E-F95A14A7B6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45238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94521-57D0-4AD6-8004-37CDB8E2F06A}" type="datetimeFigureOut">
              <a:rPr lang="ru-RU" smtClean="0"/>
              <a:t>28.11.2019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AE03A-5776-4B26-B16E-F95A14A7B6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35829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94521-57D0-4AD6-8004-37CDB8E2F06A}" type="datetimeFigureOut">
              <a:rPr lang="ru-RU" smtClean="0"/>
              <a:t>28.11.2019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AE03A-5776-4B26-B16E-F95A14A7B6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68422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C94521-57D0-4AD6-8004-37CDB8E2F06A}" type="datetimeFigureOut">
              <a:rPr lang="ru-RU" smtClean="0"/>
              <a:t>28.11.2019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BAE03A-5776-4B26-B16E-F95A14A7B6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0475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5796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5" descr="https://ds03.infourok.ru/uploads/ex/0227/000593ee-b81f4618/hello_html_2fa721e0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891"/>
          <a:stretch/>
        </p:blipFill>
        <p:spPr bwMode="auto">
          <a:xfrm>
            <a:off x="27353" y="260648"/>
            <a:ext cx="9148176" cy="59766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8490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http://dshi68prk.ru/sites/default/files/full_nU5OWquu.jpg"/>
          <p:cNvPicPr/>
          <p:nvPr/>
        </p:nvPicPr>
        <p:blipFill rotWithShape="1">
          <a:blip r:embed="rId3"/>
          <a:srcRect b="50000"/>
          <a:stretch/>
        </p:blipFill>
        <p:spPr bwMode="auto">
          <a:xfrm>
            <a:off x="323528" y="188640"/>
            <a:ext cx="8424936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 descr="G:\конференция\рамки\o-CHILD-GRADUATION-facebook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9688" y="3284984"/>
            <a:ext cx="6592616" cy="32963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5475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07504" y="548680"/>
            <a:ext cx="6192688" cy="3600400"/>
          </a:xfrm>
          <a:prstGeom prst="rect">
            <a:avLst/>
          </a:prstGeom>
          <a:solidFill>
            <a:schemeClr val="bg2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8000" b="1" dirty="0" smtClean="0">
                <a:solidFill>
                  <a:srgbClr val="FF0000"/>
                </a:solidFill>
              </a:rPr>
              <a:t>Клуб «Здоровье»</a:t>
            </a:r>
            <a:endParaRPr lang="ru-RU" sz="8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6689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8313" y="260350"/>
            <a:ext cx="8135937" cy="769938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4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Что такое вредная привычка?</a:t>
            </a:r>
          </a:p>
        </p:txBody>
      </p:sp>
      <p:sp>
        <p:nvSpPr>
          <p:cNvPr id="13315" name="Прямоугольник 2"/>
          <p:cNvSpPr>
            <a:spLocks noChangeArrowheads="1"/>
          </p:cNvSpPr>
          <p:nvPr/>
        </p:nvSpPr>
        <p:spPr bwMode="auto">
          <a:xfrm>
            <a:off x="611188" y="1700213"/>
            <a:ext cx="7993062" cy="37861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/>
          <a:p>
            <a:pPr algn="just"/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Вредная привычка 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— это автоматически повторяющееся многое число раз действие, причем действие это вредоносное с точки зрения окружающих или здоровья самого человека. </a:t>
            </a:r>
          </a:p>
        </p:txBody>
      </p:sp>
    </p:spTree>
    <p:extLst>
      <p:ext uri="{BB962C8B-B14F-4D97-AF65-F5344CB8AC3E}">
        <p14:creationId xmlns:p14="http://schemas.microsoft.com/office/powerpoint/2010/main" val="2139653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4" y="548680"/>
            <a:ext cx="6192688" cy="3600400"/>
          </a:xfrm>
          <a:solidFill>
            <a:schemeClr val="bg2"/>
          </a:solidFill>
        </p:spPr>
        <p:txBody>
          <a:bodyPr>
            <a:noAutofit/>
          </a:bodyPr>
          <a:lstStyle/>
          <a:p>
            <a:r>
              <a:rPr lang="ru-RU" sz="8000" b="1" dirty="0" smtClean="0">
                <a:solidFill>
                  <a:srgbClr val="FF0000"/>
                </a:solidFill>
              </a:rPr>
              <a:t>Мой мир без вредных привычек</a:t>
            </a:r>
            <a:endParaRPr lang="ru-RU" sz="8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8041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Picture 6" descr="user posted image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25279"/>
            <a:ext cx="4816563" cy="37094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user posted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07054"/>
            <a:ext cx="3924300" cy="38354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611560" y="4153210"/>
            <a:ext cx="2462287" cy="156966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3200" b="1" dirty="0"/>
              <a:t>Лёгкие некурящего человека</a:t>
            </a: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6355606" y="4159781"/>
            <a:ext cx="2462287" cy="156966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3200" b="1" dirty="0"/>
              <a:t>Лёгкие </a:t>
            </a:r>
            <a:r>
              <a:rPr lang="ru-RU" sz="3200" b="1" dirty="0" smtClean="0"/>
              <a:t>курящего </a:t>
            </a:r>
            <a:r>
              <a:rPr lang="ru-RU" sz="3200" b="1" dirty="0"/>
              <a:t>человека</a:t>
            </a:r>
          </a:p>
        </p:txBody>
      </p:sp>
      <p:pic>
        <p:nvPicPr>
          <p:cNvPr id="9" name="Рисунок 8" descr="https://arhivurokov.ru/videouroki/html/2015/10/12/98718250/img17.jpg"/>
          <p:cNvPicPr/>
          <p:nvPr/>
        </p:nvPicPr>
        <p:blipFill rotWithShape="1">
          <a:blip r:embed="rId5"/>
          <a:srcRect l="11051" t="24641" r="63527" b="44244"/>
          <a:stretch/>
        </p:blipFill>
        <p:spPr bwMode="auto">
          <a:xfrm>
            <a:off x="3369802" y="4511112"/>
            <a:ext cx="2673749" cy="23532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73064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650"/>
                            </p:stCondLst>
                            <p:childTnLst>
                              <p:par>
                                <p:cTn id="21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s://ped-kopilka.ru/upload/blogs/17958_d55fc711d07123232259007e60055357.jpg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 rot="775636">
            <a:off x="1619672" y="1340768"/>
            <a:ext cx="5976664" cy="41764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32681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https://ds04.infourok.ru/uploads/ex/067e/000cfecd-0f27622b/640/img9.jpg"/>
          <p:cNvPicPr/>
          <p:nvPr/>
        </p:nvPicPr>
        <p:blipFill rotWithShape="1">
          <a:blip r:embed="rId3"/>
          <a:srcRect l="50000" t="60734" r="23645" b="3793"/>
          <a:stretch/>
        </p:blipFill>
        <p:spPr bwMode="auto">
          <a:xfrm>
            <a:off x="6100331" y="979936"/>
            <a:ext cx="2016224" cy="19442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https://ped-kopilka.ru/upload/blogs/17958_51bb19cdf79813ae796b8f6a2a7e848e.jpg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8024" y="3584879"/>
            <a:ext cx="4101207" cy="31809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https://ped-kopilka.ru/upload/blogs/17958_b3cb8db420de24cc2582759e199559d6.jpg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61523" y="188640"/>
            <a:ext cx="5112568" cy="38142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1" name="Рисунок 10" descr="https://arhivurokov.ru/videouroki/html/2015/10/12/98718250/img17.jpg"/>
          <p:cNvPicPr/>
          <p:nvPr/>
        </p:nvPicPr>
        <p:blipFill rotWithShape="1">
          <a:blip r:embed="rId6"/>
          <a:srcRect l="34607" t="24330" r="38182" b="43621"/>
          <a:stretch/>
        </p:blipFill>
        <p:spPr bwMode="auto">
          <a:xfrm>
            <a:off x="1331640" y="4437112"/>
            <a:ext cx="2234565" cy="19676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43705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www.asd.in.ua/uploads/meth_0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512"/>
          <a:stretch/>
        </p:blipFill>
        <p:spPr bwMode="auto">
          <a:xfrm>
            <a:off x="0" y="355600"/>
            <a:ext cx="4572000" cy="294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2" descr="http://stat8.blog.ru/lr/0b16bda14df99fbab69ca5920bf2153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3663950"/>
            <a:ext cx="4500562" cy="319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6" descr="From Drugs to Mugs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0" y="3714750"/>
            <a:ext cx="4078288" cy="255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8" descr="http://tomatoz.ru/uploads/posts/2011-02/1298733639_drungs-mugs-0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0425" y="500063"/>
            <a:ext cx="4473575" cy="280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 descr="https://arhivurokov.ru/videouroki/html/2015/10/12/98718250/img17.jpg"/>
          <p:cNvPicPr/>
          <p:nvPr/>
        </p:nvPicPr>
        <p:blipFill rotWithShape="1">
          <a:blip r:embed="rId6"/>
          <a:srcRect l="34607" t="24330" r="38182" b="43621"/>
          <a:stretch/>
        </p:blipFill>
        <p:spPr bwMode="auto">
          <a:xfrm>
            <a:off x="3680877" y="2564904"/>
            <a:ext cx="1979096" cy="17193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00699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://dshi68prk.ru/sites/default/files/full_nU5OWquu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528" y="332656"/>
            <a:ext cx="8424936" cy="5904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35166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44</Words>
  <Application>Microsoft Office PowerPoint</Application>
  <PresentationFormat>Экран (4:3)</PresentationFormat>
  <Paragraphs>6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Презентация PowerPoint</vt:lpstr>
      <vt:lpstr>Презентация PowerPoint</vt:lpstr>
      <vt:lpstr>Мой мир без вредных привычек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6</cp:revision>
  <dcterms:created xsi:type="dcterms:W3CDTF">2019-11-28T18:26:24Z</dcterms:created>
  <dcterms:modified xsi:type="dcterms:W3CDTF">2019-11-28T19:30:38Z</dcterms:modified>
</cp:coreProperties>
</file>