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9" r:id="rId5"/>
    <p:sldId id="270" r:id="rId6"/>
    <p:sldId id="267" r:id="rId7"/>
    <p:sldId id="265" r:id="rId8"/>
    <p:sldId id="268" r:id="rId9"/>
    <p:sldId id="266" r:id="rId10"/>
    <p:sldId id="272" r:id="rId11"/>
    <p:sldId id="258" r:id="rId12"/>
    <p:sldId id="257" r:id="rId13"/>
    <p:sldId id="259" r:id="rId14"/>
    <p:sldId id="260" r:id="rId15"/>
    <p:sldId id="263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0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4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image" Target="../media/image5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25.jpeg"/><Relationship Id="rId10" Type="http://schemas.openxmlformats.org/officeDocument/2006/relationships/image" Target="../media/image47.png"/><Relationship Id="rId4" Type="http://schemas.openxmlformats.org/officeDocument/2006/relationships/image" Target="../media/image17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4.jpeg"/><Relationship Id="rId7" Type="http://schemas.openxmlformats.org/officeDocument/2006/relationships/image" Target="../media/image5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772400" cy="200539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детей средней группы»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71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Молодцы ребята вы помогли мне узнать кто все эти люди.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 теперь я предлагаю вам немножко поиграть.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Помогите людям разных профессий найти предметы, которые необходимы им для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68" y="3500438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68" y="1785926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0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14488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00438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500174"/>
            <a:ext cx="5000660" cy="371477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14546" y="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необходимы для работы повара?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32 0.01365 L 0.84532 0.01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1.11022E-16 C -0.01806 0.08634 -0.04202 0.17269 0.0981 0.22176 C 0.2382 0.2706 0.54271 0.28264 0.8474 0.29491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C -0.03072 0.2088 -0.06145 0.41783 0.07136 0.50301 C 0.20417 0.5882 0.67605 0.50996 0.79705 0.51112 " pathEditMode="relative" ptsTypes="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3 -3.33333E-6 C -0.49445 -0.06759 -0.89063 -0.13495 -0.87153 0.00209 C -0.85139 0.13912 -0.41494 0.48079 0.02153 0.82246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714488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0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68" y="1785926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00438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5143512"/>
            <a:ext cx="3071834" cy="1714488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3500438"/>
            <a:ext cx="2000232" cy="157163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71546"/>
            <a:ext cx="4929222" cy="392909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8794" y="0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необходимы для работы строителя?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-0.03455 0.28079 -0.06911 0.56158 -0.01059 0.68889 C 0.04792 0.8162 0.19965 0.78982 0.35156 0.76366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729 0.33056 -0.01458 0.66112 -0.08628 0.78774 C -0.158 0.91436 -0.3731 0.76528 -0.43039 0.7595 " pathEditMode="relative" ptsTypes="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40741E-7 C 0.02761 0.20764 0.05539 0.41528 -0.01978 0.50116 C -0.09496 0.58704 -0.27326 0.55116 -0.45156 0.51528 " pathEditMode="relative" ptsTypes="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00301 L -0.38282 0.003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-0.02986 0.13333 -0.05954 0.26666 -0.00138 0.31713 C 0.05678 0.36759 0.20261 0.33518 0.34862 0.30301 " pathEditMode="relative" ptsTypes="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.01065 " pathEditMode="relative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143116"/>
            <a:ext cx="2000232" cy="157163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68" y="2143116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714752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571480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71480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3714752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500042"/>
            <a:ext cx="4929222" cy="392909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14285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инструменты необходимы для работы парикмахера?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4500570"/>
            <a:ext cx="2928958" cy="235743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7 C -0.02813 0.25347 -0.05608 0.50717 0.01355 0.61018 C 0.08317 0.71319 0.25053 0.66574 0.41789 0.61828 " pathEditMode="relative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 0.12361 C -0.21285 0.35139 -0.35122 0.57939 -0.40643 0.669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2152 C 5E-6 -0.02129 -0.2033 0.1882 -0.40643 0.39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38577 -0.02107 " pathEditMode="relative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-0.01909 0.13426 -0.03819 0.26875 0.01963 0.3375 C 0.07744 0.40625 0.21216 0.40926 0.34688 0.41227 " pathEditMode="relative" ptsTypes="a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96296E-6 C 6.11111E-6 2.96296E-6 0.16806 0.11412 0.33629 0.22847 " pathEditMode="relative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143108" y="1000108"/>
            <a:ext cx="4786346" cy="364331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714488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68" y="1714488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00438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0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3429000"/>
            <a:ext cx="2000232" cy="157163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4714884"/>
            <a:ext cx="2928958" cy="2143116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28794" y="0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необходимы для работы врача?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5886 0.28079 -0.11771 0.5618 -0.04723 0.68472 C 0.02344 0.80764 0.22379 0.77245 0.42414 0.73727 " pathEditMode="relative" ptsTypes="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486 C -0.21702 -0.07245 -0.43733 -0.13958 -0.49671 -0.01666 C -0.55608 0.10625 -0.37674 0.61042 -0.35278 0.73264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14879 0.11551 -0.29757 0.23125 -0.35747 0.27662 " pathEditMode="relative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-0.00741 L -0.34341 -0.00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48148E-6 C -0.04514 0.1794 -0.09011 0.3588 -0.01823 0.41204 C 0.05365 0.46528 0.24271 0.39213 0.43178 0.31921 " pathEditMode="relative" ptsTypes="a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08" y="928670"/>
            <a:ext cx="4929222" cy="385765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714488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68" y="1714488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00438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0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3571876"/>
            <a:ext cx="2000232" cy="157163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4786322"/>
            <a:ext cx="2928958" cy="2071678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8794" y="0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необходимы для работы портного?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55556E-6 C 0.00626 0.31413 0.01268 0.62848 -0.06058 0.74746 C -0.13386 0.86621 -0.28663 0.78936 -0.43941 0.71297 " pathEditMode="relative" ptsTypes="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0.00301 L -0.40643 -0.028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0741 L 0.39063 -0.017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L 0.38594 0.53565 " pathEditMode="relative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2963E-6 C 0.18664 -0.01342 0.37345 -0.02661 0.43942 0.10302 C 0.50539 0.23265 0.41372 0.66366 0.39549 0.77778 " pathEditMode="relative" ptsTypes="a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08" y="1142984"/>
            <a:ext cx="4714908" cy="364333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714488"/>
            <a:ext cx="2000232" cy="157163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286364"/>
            <a:ext cx="2000232" cy="15716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00438"/>
            <a:ext cx="2000232" cy="15716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0"/>
            <a:ext cx="2000232" cy="157163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000232" cy="157163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68" y="1643050"/>
            <a:ext cx="2000232" cy="157163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3357562"/>
            <a:ext cx="2000232" cy="157163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5286364"/>
            <a:ext cx="2000232" cy="157163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4786322"/>
            <a:ext cx="3429024" cy="2071678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0232" y="0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необходимы для работы продавца?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09144 L -0.39063 0.8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33872 0.53564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92593E-6 L -0.34653 0.29397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92593E-6 L -0.33073 0.03147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42518 -2.59259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7014 0.3044 " pathEditMode="relative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33073 0.56713 " pathEditMode="relative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37014 0.76644 " pathEditMode="relative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x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602" y="-357214"/>
            <a:ext cx="8072494" cy="7564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0"/>
            <a:ext cx="43576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РЕБЯТА ВЫ СПРАВИЛИСЬ С 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ЗАДАНИЕМ  ДО 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ВСТРЕЧ!!!!!! 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85725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7772400" cy="1509712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Закреплять умение детей классифицировать предметы по назначению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знание детей о профессиях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 и продуктам труда: повара, строителя, врача, парикмахера, портного, продавца.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«Здравствуйте мои дорогие друзья!!! Как вы уже догадались это я ваш друг Нолик»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 знаете не давно я увидел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на просторах интернета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Очень много людей, они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Были похожи друг на друга,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Но очень разные. Помогите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Мне узнать кто же эти люди.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1011</TotalTime>
  <Words>169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«Профессии» Для детей средней группы»</vt:lpstr>
      <vt:lpstr>Цель игры: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64</cp:revision>
  <dcterms:created xsi:type="dcterms:W3CDTF">2015-10-14T20:32:18Z</dcterms:created>
  <dcterms:modified xsi:type="dcterms:W3CDTF">2020-04-06T05:23:05Z</dcterms:modified>
</cp:coreProperties>
</file>