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5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22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7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780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0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57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2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3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50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9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7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0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1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BB22-39FA-4827-B4A9-FAFA3A18BCBA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E9109A-9113-4BA2-BB09-0FBFBB6AF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2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slide" Target="slide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7r2xmd9a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7446" y="2661314"/>
            <a:ext cx="2678823" cy="1010599"/>
          </a:xfrm>
        </p:spPr>
        <p:txBody>
          <a:bodyPr/>
          <a:lstStyle/>
          <a:p>
            <a:r>
              <a:rPr lang="ru-RU" dirty="0" smtClean="0"/>
              <a:t>ОБУВЬ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26389" y="6086901"/>
            <a:ext cx="2224134" cy="662922"/>
          </a:xfrm>
        </p:spPr>
        <p:txBody>
          <a:bodyPr/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53" b="40160" l="2692" r="24224"/>
                    </a14:imgEffect>
                  </a14:imgLayer>
                </a14:imgProps>
              </a:ext>
            </a:extLst>
          </a:blip>
          <a:srcRect t="14727" r="73085" b="57014"/>
          <a:stretch/>
        </p:blipFill>
        <p:spPr>
          <a:xfrm>
            <a:off x="491665" y="154211"/>
            <a:ext cx="3471080" cy="273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39" b="33889" l="73750" r="88542"/>
                    </a14:imgEffect>
                  </a14:imgLayer>
                </a14:imgProps>
              </a:ext>
            </a:extLst>
          </a:blip>
          <a:srcRect l="72139" t="13930" r="10846" b="63582"/>
          <a:stretch/>
        </p:blipFill>
        <p:spPr>
          <a:xfrm flipH="1">
            <a:off x="9017308" y="303877"/>
            <a:ext cx="2552132" cy="2529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72" b="62222" l="51354" r="67917"/>
                    </a14:imgEffect>
                  </a14:imgLayer>
                </a14:imgProps>
              </a:ext>
            </a:extLst>
          </a:blip>
          <a:srcRect l="49004" t="34826" r="30249" b="36517"/>
          <a:stretch/>
        </p:blipFill>
        <p:spPr>
          <a:xfrm>
            <a:off x="2930407" y="3807724"/>
            <a:ext cx="1897039" cy="1965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06" b="59167" l="3333" r="18229"/>
                    </a14:imgEffect>
                  </a14:imgLayer>
                </a14:imgProps>
              </a:ext>
            </a:extLst>
          </a:blip>
          <a:srcRect l="2458" t="39804" r="81134" b="39507"/>
          <a:stretch/>
        </p:blipFill>
        <p:spPr>
          <a:xfrm>
            <a:off x="7646160" y="3807724"/>
            <a:ext cx="2180229" cy="2100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89" b="86528" l="44167" r="62292">
                        <a14:foregroundMark x1="45938" y1="82639" x2="53125" y2="83750"/>
                      </a14:backgroundRemoval>
                    </a14:imgEffect>
                  </a14:imgLayer>
                </a14:imgProps>
              </a:ext>
            </a:extLst>
          </a:blip>
          <a:srcRect l="42139" t="63483" r="37115" b="10448"/>
          <a:stretch/>
        </p:blipFill>
        <p:spPr>
          <a:xfrm>
            <a:off x="5004867" y="303877"/>
            <a:ext cx="2501402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359" y="2702258"/>
            <a:ext cx="4708478" cy="158314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МОЛОДЕЦ!!!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1" y="477670"/>
            <a:ext cx="4620510" cy="57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7" y="2808186"/>
            <a:ext cx="2214101" cy="2192964"/>
          </a:xfrm>
        </p:spPr>
      </p:pic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4" y="2808185"/>
            <a:ext cx="2173861" cy="2173861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04" y="2808185"/>
            <a:ext cx="2192965" cy="2192965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30796" t="41592" r="54577" b="33333"/>
          <a:stretch/>
        </p:blipFill>
        <p:spPr>
          <a:xfrm flipH="1">
            <a:off x="10072048" y="2842855"/>
            <a:ext cx="1678674" cy="21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359" y="2702258"/>
            <a:ext cx="4708478" cy="158314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МОЛОДЕЦ!!!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1" y="477670"/>
            <a:ext cx="4620510" cy="57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9654" y="477672"/>
            <a:ext cx="4753284" cy="3768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>
                <a:solidFill>
                  <a:schemeClr val="tx1"/>
                </a:solidFill>
              </a:rPr>
              <a:t>дождик не тужим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Бойко </a:t>
            </a:r>
            <a:r>
              <a:rPr lang="ru-RU" sz="2400" b="1" dirty="0">
                <a:solidFill>
                  <a:schemeClr val="tx1"/>
                </a:solidFill>
              </a:rPr>
              <a:t>бегаем по лужам.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Станет </a:t>
            </a:r>
            <a:r>
              <a:rPr lang="ru-RU" sz="2400" b="1" dirty="0">
                <a:solidFill>
                  <a:schemeClr val="tx1"/>
                </a:solidFill>
              </a:rPr>
              <a:t>солнышко сиять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Нам </a:t>
            </a:r>
            <a:r>
              <a:rPr lang="ru-RU" sz="2400" b="1" dirty="0">
                <a:solidFill>
                  <a:schemeClr val="tx1"/>
                </a:solidFill>
              </a:rPr>
              <a:t>под вешалкой стоять.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53457" y="1044138"/>
            <a:ext cx="4965001" cy="5140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893" y="4522975"/>
            <a:ext cx="356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РЕЗИНОВЫЕ САПОГИ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367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436" y="4630332"/>
            <a:ext cx="3070896" cy="5012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ДОМАШНИЕ ТАПКИ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403" y="1028132"/>
            <a:ext cx="720988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На улицу не ходим ни летом, ни </a:t>
            </a:r>
            <a:r>
              <a:rPr lang="ru-RU" sz="2400" b="1" dirty="0" smtClean="0">
                <a:solidFill>
                  <a:schemeClr val="tx1"/>
                </a:solidFill>
              </a:rPr>
              <a:t>зимой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Зато </a:t>
            </a:r>
            <a:r>
              <a:rPr lang="ru-RU" sz="2400" b="1" dirty="0">
                <a:solidFill>
                  <a:schemeClr val="tx1"/>
                </a:solidFill>
              </a:rPr>
              <a:t>без нас ни шагу, когда придешь домой.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06" t="72669" r="53645" b="6249"/>
          <a:stretch/>
        </p:blipFill>
        <p:spPr>
          <a:xfrm>
            <a:off x="6185638" y="2320119"/>
            <a:ext cx="5237358" cy="39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1666" y="5063320"/>
            <a:ext cx="2456746" cy="3821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ВАЛЕНКИ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9528" y="74152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Ни ботинки, ни сапожки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Очень </a:t>
            </a:r>
            <a:r>
              <a:rPr lang="ru-RU" sz="2400" b="1" dirty="0">
                <a:solidFill>
                  <a:schemeClr val="tx1"/>
                </a:solidFill>
              </a:rPr>
              <a:t>сильно греют ножки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них мы бегаем зимой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Утром </a:t>
            </a:r>
            <a:r>
              <a:rPr lang="ru-RU" sz="2400" b="1" dirty="0">
                <a:solidFill>
                  <a:schemeClr val="tx1"/>
                </a:solidFill>
              </a:rPr>
              <a:t>в сад, потом домой.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124" y="1107697"/>
            <a:ext cx="4488996" cy="444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062" y="4882212"/>
            <a:ext cx="3371147" cy="5086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БОСОНОЖКИ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3553" y="68693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Что же летом на ногах?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Летом </a:t>
            </a:r>
            <a:r>
              <a:rPr lang="ru-RU" sz="2400" b="1" dirty="0">
                <a:solidFill>
                  <a:schemeClr val="tx1"/>
                </a:solidFill>
              </a:rPr>
              <a:t>жарко в сапогах,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Чтобы </a:t>
            </a:r>
            <a:r>
              <a:rPr lang="ru-RU" sz="2400" b="1" dirty="0">
                <a:solidFill>
                  <a:schemeClr val="tx1"/>
                </a:solidFill>
              </a:rPr>
              <a:t>рады были ножки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Я </a:t>
            </a:r>
            <a:r>
              <a:rPr lang="ru-RU" sz="2400" b="1" dirty="0">
                <a:solidFill>
                  <a:schemeClr val="tx1"/>
                </a:solidFill>
              </a:rPr>
              <a:t>надену …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578" t="27564" r="6481" b="10999"/>
          <a:stretch/>
        </p:blipFill>
        <p:spPr>
          <a:xfrm>
            <a:off x="5832594" y="2048932"/>
            <a:ext cx="6359406" cy="353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859" y="4841269"/>
            <a:ext cx="2552281" cy="4950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ШЛЕПКИ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3427" y="89165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Быстро </a:t>
            </a:r>
            <a:r>
              <a:rPr lang="ru-RU" sz="2400" b="1" dirty="0">
                <a:solidFill>
                  <a:schemeClr val="tx1"/>
                </a:solidFill>
              </a:rPr>
              <a:t>в них ныряет ножка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Ведь </a:t>
            </a:r>
            <a:r>
              <a:rPr lang="ru-RU" sz="2400" b="1" dirty="0">
                <a:solidFill>
                  <a:schemeClr val="tx1"/>
                </a:solidFill>
              </a:rPr>
              <a:t>нет ни пятки, ни застежки.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35" y="1651378"/>
            <a:ext cx="6406865" cy="48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910686"/>
          </a:xfrm>
        </p:spPr>
        <p:txBody>
          <a:bodyPr/>
          <a:lstStyle/>
          <a:p>
            <a:pPr algn="ctr"/>
            <a:r>
              <a:rPr lang="ru-RU" dirty="0"/>
              <a:t>игра "Классификация обуви".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467" y="2856932"/>
            <a:ext cx="2747063" cy="1059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hlinkClick r:id="rId2"/>
              </a:rPr>
              <a:t>→нажми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141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24109"/>
            <a:ext cx="11504612" cy="1286577"/>
          </a:xfrm>
        </p:spPr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51379"/>
            <a:ext cx="12192000" cy="5206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Я умею обуваться, (топают ногами)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только захочу.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Я </a:t>
            </a:r>
            <a:r>
              <a:rPr lang="ru-RU" dirty="0">
                <a:solidFill>
                  <a:schemeClr val="tx1"/>
                </a:solidFill>
              </a:rPr>
              <a:t>и маленького братца (руки перед грудью – «маленький братец»)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Обуваться </a:t>
            </a:r>
            <a:r>
              <a:rPr lang="ru-RU" dirty="0">
                <a:solidFill>
                  <a:schemeClr val="tx1"/>
                </a:solidFill>
              </a:rPr>
              <a:t>научу.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Вот </a:t>
            </a:r>
            <a:r>
              <a:rPr lang="ru-RU" dirty="0">
                <a:solidFill>
                  <a:schemeClr val="tx1"/>
                </a:solidFill>
              </a:rPr>
              <a:t>они, сапожки. (наклоняются вперед)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Этот </a:t>
            </a:r>
            <a:r>
              <a:rPr lang="ru-RU" dirty="0">
                <a:solidFill>
                  <a:schemeClr val="tx1"/>
                </a:solidFill>
              </a:rPr>
              <a:t>с левой ножки. (поглаживающие движения ног)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Этот </a:t>
            </a:r>
            <a:r>
              <a:rPr lang="ru-RU" dirty="0">
                <a:solidFill>
                  <a:schemeClr val="tx1"/>
                </a:solidFill>
              </a:rPr>
              <a:t>с правой ножки.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дождичек пойдет, (топают ногами)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Наденем </a:t>
            </a:r>
            <a:r>
              <a:rPr lang="ru-RU" dirty="0" err="1">
                <a:solidFill>
                  <a:schemeClr val="tx1"/>
                </a:solidFill>
              </a:rPr>
              <a:t>калошки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73958"/>
          </a:xfrm>
        </p:spPr>
        <p:txBody>
          <a:bodyPr/>
          <a:lstStyle/>
          <a:p>
            <a:pPr algn="ctr"/>
            <a:r>
              <a:rPr lang="ru-RU" dirty="0" smtClean="0"/>
              <a:t>Игра «Четвертый лишний»</a:t>
            </a:r>
            <a:endParaRPr lang="ru-RU" dirty="0"/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0" y="2210937"/>
            <a:ext cx="2245057" cy="2245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830" y="2210937"/>
            <a:ext cx="2243522" cy="2243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872" y="2210937"/>
            <a:ext cx="2243522" cy="2243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89" y="2210937"/>
            <a:ext cx="2288673" cy="2288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98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179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ОБУВЬ</vt:lpstr>
      <vt:lpstr>Презентация PowerPoint</vt:lpstr>
      <vt:lpstr>ДОМАШНИЕ ТАПКИ</vt:lpstr>
      <vt:lpstr>ВАЛЕНКИ</vt:lpstr>
      <vt:lpstr>БОСОНОЖКИ</vt:lpstr>
      <vt:lpstr>ШЛЕПКИ</vt:lpstr>
      <vt:lpstr>игра "Классификация обуви".</vt:lpstr>
      <vt:lpstr>Физминутка</vt:lpstr>
      <vt:lpstr>Игра «Четвертый лишний»</vt:lpstr>
      <vt:lpstr>МОЛОДЕЦ!!!</vt:lpstr>
      <vt:lpstr>Презентация PowerPoint</vt:lpstr>
      <vt:lpstr>МОЛОДЕЦ!!!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ОБУВЬ</dc:title>
  <dc:creator>Полина Устинова</dc:creator>
  <cp:lastModifiedBy>Полина Устинова</cp:lastModifiedBy>
  <cp:revision>7</cp:revision>
  <dcterms:created xsi:type="dcterms:W3CDTF">2020-04-03T14:34:58Z</dcterms:created>
  <dcterms:modified xsi:type="dcterms:W3CDTF">2020-04-04T06:38:48Z</dcterms:modified>
</cp:coreProperties>
</file>