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C879-8A61-4128-9023-C7DF4D8D94A7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smtClean="0">
                <a:solidFill>
                  <a:srgbClr val="7030A0"/>
                </a:solidFill>
              </a:rPr>
              <a:t>Дикие животные весной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3714776" cy="135732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026" name="Picture 2" descr="Best Pers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5730199" cy="4154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&amp;ZHcy;&amp;icy;&amp;vcy;&amp;ocy;&amp;tcy;&amp;ncy;&amp;ycy;&amp;jcy; &amp;mcy;&amp;icy;&amp;rcy;, &amp;IEcy;&amp;zhcy;&amp;icy;, 2415, , basi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11917" cy="6090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Dcy;&amp;rcy;&amp;ucy;&amp;gcy; &amp;vcy; &amp;bcy;&amp;iecy;&amp;dcy;&amp;iecy; &amp;ncy;&amp;iecy; &amp;bcy;&amp;rcy;&amp;ocy;&amp;scy;&amp;icy;&amp;tcy;... (&amp;chcy;&amp;acy;&amp;scy;&amp;tcy;&amp;softcy; 6)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61" y="642918"/>
            <a:ext cx="874750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Lcy;&amp;yucy;&amp;bcy;&amp;ocy;&amp;vcy;&amp;softcy; &amp;mcy;&amp;iecy;&amp;zhcy;&amp;dcy;&amp;ucy; &amp;zhcy;&amp;icy;&amp;vcy;&amp;ocy;&amp;tcy;&amp;ncy;&amp;ycy;&amp;mcy;&amp;icy; &amp;Tcy;&amp;icy;&amp;khcy;&amp;icy;&amp;jcy; &amp;ocy;&amp;mcy;&amp;u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9755"/>
            <a:ext cx="8429684" cy="632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Kcy;&amp;ocy;&amp;pcy;&amp;icy;&amp;pcy;&amp;acy;&amp;scy;&amp;t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&amp;scy;&amp;kcy;&amp;acy;&amp;chcy;&amp;acy;&amp;tcy;&amp;softcy; &amp;Mcy;&amp;icy;&amp;rcy; &amp;vcy; &amp;Fcy;&amp;ocy;&amp;tcy;&amp;ocy;&amp;gcy;&amp;rcy;&amp;acy;&amp;fcy;&amp;icy;&amp;icy; - World In Photo 588 &quot; ALLDAY - &amp;ncy;&amp;acy;&amp;rcy;&amp;ocy;&amp;dcy;&amp;ncy;&amp;ycy;&amp;jcy; &amp;scy;&amp;acy;&amp;jcy;&amp;tcy; &amp;ocy; &amp;dcy;&amp;icy;&amp;zcy;&amp;acy;&amp;jcy;&amp;ncy;&amp;iecy; &amp;lcy;&amp;ucy;&amp;chcy;&amp;shcy;&amp;ie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89"/>
            <a:ext cx="8698202" cy="6386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59 &amp;ocy;&amp;bcy;&amp;ocy;&amp;icy;&amp;ncy; &amp;ncy;&amp;acy; &amp;rcy;&amp;acy;&amp;bcy;&amp;ocy;&amp;chcy;&amp;icy;&amp;jcy; &amp;scy;&amp;tcy;&amp;ocy;&amp;lcy; &amp;scy; &amp;zhcy;&amp;icy;&amp;vcy;&amp;ocy;&amp;tcy;&amp;ncy;&amp;ycy;&amp;mcy;&amp;icy;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Vcy;&amp;iecy;&amp;scy;&amp;ncy;&amp;acy; &amp;vcy;&amp;scy;&amp;tcy;&amp;ucy;&amp;pcy;&amp;acy;&amp;iecy;&amp;tcy; &amp;vcy; &amp;scy;&amp;vcy;&amp;ocy;&amp;icy; &amp;pcy;&amp;rcy;&amp;acy;&amp;vcy;&amp;acy; (27 &amp;fcy;&amp;ocy;&amp;tcy;&amp;ocy;&amp;gcy;&amp;rcy;&amp;acy;&amp;fcy;&amp;icy;&amp;jcy;) - &amp;Scy;&amp;tcy;&amp;acy;&amp;tcy;&amp;softcy;&amp;yacy; - &amp;Ocy;&amp;tcy;&amp;dcy;&amp;ycy;&amp;khcy;&amp;acy;&amp;ie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1815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Vcy; &amp;zcy;&amp;acy;&amp;pcy;&amp;ocy;&amp;vcy;&amp;iecy;&amp;dcy;&amp;ncy;&amp;icy;&amp;kcy;&amp;iecy; &amp;Ucy;&amp;tcy;&amp;rcy;&amp;icy;&amp;shcy; &amp;ocy;&amp;bcy;&amp;hardcy;&amp;yacy;&amp;vcy;&amp;lcy;&amp;iecy;&amp;ncy; &amp;kcy;&amp;acy;&amp;rcy;&amp;acy;&amp;ncy;&amp;tcy;&amp;icy;&amp;ncy; &amp;vcy; &amp;Kcy;&amp;rcy;&amp;acy;&amp;scy;&amp;ncy;&amp;ocy;&amp;dcy;&amp;acy;&amp;r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255704" cy="606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Dcy;&amp;ocy;&amp;bcy;&amp;rcy;&amp;ocy;&amp;iecy; &amp;ucy;&amp;tcy;&amp;rcy;&amp;ocy; &amp;icy;&amp;zcy; &amp;Kcy;&amp;rcy;&amp;ocy;&amp;ncy;&amp;ocy;&amp;tscy;&amp;kcy;&amp;ocy;&amp;gcy;&amp;ocy; &amp;zcy;&amp;acy;&amp;pcy;&amp;ocy;&amp;vcy;&amp;iecy;&amp;dcy;&amp;ncy;&amp;icy;&amp;kcy;&amp;acy;! &amp;Gcy;&amp;ocy;&amp;lcy;&amp;ocy;&amp;scy; &amp;Mcy;&amp;iecy;&amp;rcy;&amp;icy; &amp;Ucy;&amp;gcy;&amp;ocy;&amp;lcy;&amp;ocy;&amp;k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97013" cy="603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«Дикие животные весной"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конспекту занятия в группе старшего возраста для детей с ТНР по теме: «Дикие животные весной"</dc:title>
  <dc:creator>Админ</dc:creator>
  <cp:lastModifiedBy>ДОМ</cp:lastModifiedBy>
  <cp:revision>4</cp:revision>
  <dcterms:created xsi:type="dcterms:W3CDTF">2014-09-19T22:08:34Z</dcterms:created>
  <dcterms:modified xsi:type="dcterms:W3CDTF">2020-03-30T05:41:50Z</dcterms:modified>
</cp:coreProperties>
</file>