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0" orient="horz" pos="2156" userDrawn="1">
          <p15:clr>
            <a:srgbClr val="A4A3A4"/>
          </p15:clr>
        </p15:guide>
        <p15:guide id="1" pos="2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6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56"/>
        <p:guide pos="2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080A-E35C-486B-BFC3-F261478A8E1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5E31-5310-49F4-AE02-546C4758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2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080A-E35C-486B-BFC3-F261478A8E1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5E31-5310-49F4-AE02-546C4758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3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080A-E35C-486B-BFC3-F261478A8E1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5E31-5310-49F4-AE02-546C4758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2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080A-E35C-486B-BFC3-F261478A8E1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5E31-5310-49F4-AE02-546C4758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2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080A-E35C-486B-BFC3-F261478A8E1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5E31-5310-49F4-AE02-546C4758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7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080A-E35C-486B-BFC3-F261478A8E1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5E31-5310-49F4-AE02-546C4758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0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080A-E35C-486B-BFC3-F261478A8E1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5E31-5310-49F4-AE02-546C4758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4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080A-E35C-486B-BFC3-F261478A8E1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5E31-5310-49F4-AE02-546C4758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0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080A-E35C-486B-BFC3-F261478A8E1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5E31-5310-49F4-AE02-546C4758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7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080A-E35C-486B-BFC3-F261478A8E1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5E31-5310-49F4-AE02-546C4758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5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080A-E35C-486B-BFC3-F261478A8E1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95E31-5310-49F4-AE02-546C4758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4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5080A-E35C-486B-BFC3-F261478A8E12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5E31-5310-49F4-AE02-546C4758E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9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682115" y="1046479"/>
            <a:ext cx="5782310" cy="190373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2782"/>
                    </a:srgbClr>
                  </a:outerShdw>
                </a:effectLst>
                <a:latin typeface="Calibri" charset="0"/>
                <a:ea typeface="Calibri" charset="0"/>
              </a:rPr>
              <a:t>    9 мая – День Победы</a:t>
            </a:r>
            <a:endParaRPr lang="ko-KR" altLang="en-US" sz="4000" b="1" dirty="0" smtClean="0">
              <a:solidFill>
                <a:srgbClr val="0070C0"/>
              </a:solidFill>
              <a:latin typeface="Calibri" charset="0"/>
              <a:ea typeface="Calibri" charset="0"/>
            </a:endParaRPr>
          </a:p>
        </p:txBody>
      </p:sp>
      <p:sp>
        <p:nvSpPr>
          <p:cNvPr id="3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2360930" y="2700020"/>
            <a:ext cx="4249420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0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>
            <a:spLocks noGrp="1" noChangeArrowheads="1"/>
          </p:cNvSpPr>
          <p:nvPr/>
        </p:nvSpPr>
        <p:spPr>
          <a:xfrm>
            <a:off x="610870" y="316230"/>
            <a:ext cx="1297940" cy="1169670"/>
          </a:xfrm>
          <a:prstGeom prst="star5">
            <a:avLst/>
          </a:prstGeom>
          <a:solidFill>
            <a:srgbClr val="FF0000"/>
          </a:solidFill>
          <a:ln w="25400" cap="flat" cmpd="sng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1</a:t>
            </a:r>
            <a:endParaRPr lang="ko-KR" altLang="en-US" sz="18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5" name="5-конечная звезда 4">
            <a:hlinkClick r:id="rId3" action="ppaction://hlinksldjump"/>
          </p:cNvPr>
          <p:cNvSpPr>
            <a:spLocks noGrp="1" noChangeArrowheads="1"/>
          </p:cNvSpPr>
          <p:nvPr/>
        </p:nvSpPr>
        <p:spPr>
          <a:xfrm>
            <a:off x="7272020" y="4725035"/>
            <a:ext cx="1296670" cy="1224915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2</a:t>
            </a:r>
            <a:endParaRPr lang="ko-KR" altLang="en-US" sz="18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6" name="5-конечная звезда 5">
            <a:hlinkClick r:id="rId4" action="ppaction://hlinksldjump"/>
          </p:cNvPr>
          <p:cNvSpPr>
            <a:spLocks noGrp="1" noChangeArrowheads="1"/>
          </p:cNvSpPr>
          <p:nvPr/>
        </p:nvSpPr>
        <p:spPr>
          <a:xfrm>
            <a:off x="7272020" y="311150"/>
            <a:ext cx="1369060" cy="129667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4</a:t>
            </a:r>
            <a:endParaRPr lang="ko-KR" altLang="en-US" sz="18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7" name="5-конечная звезда 6">
            <a:hlinkClick r:id="rId5" action="ppaction://hlinksldjump"/>
          </p:cNvPr>
          <p:cNvSpPr>
            <a:spLocks noGrp="1" noChangeArrowheads="1"/>
          </p:cNvSpPr>
          <p:nvPr/>
        </p:nvSpPr>
        <p:spPr>
          <a:xfrm>
            <a:off x="611505" y="4725035"/>
            <a:ext cx="1512570" cy="151257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3</a:t>
            </a:r>
            <a:endParaRPr lang="ko-KR" altLang="en-US" sz="18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sp>
        <p:nvSpPr>
          <p:cNvPr id="8" name="Punched Tape 8">
            <a:hlinkClick r:id="rId6" action="ppaction://hlinksldjump"/>
          </p:cNvPr>
          <p:cNvSpPr>
            <a:spLocks noGrp="1" noChangeArrowheads="1"/>
          </p:cNvSpPr>
          <p:nvPr/>
        </p:nvSpPr>
        <p:spPr>
          <a:xfrm>
            <a:off x="4180205" y="655955"/>
            <a:ext cx="915670" cy="805815"/>
          </a:xfrm>
          <a:prstGeom prst="flowChartPunchedTape">
            <a:avLst/>
          </a:prstGeom>
          <a:solidFill>
            <a:srgbClr val="FF00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smtClean="0">
                <a:latin typeface="NanumGothic" charset="0"/>
                <a:ea typeface="NanumGothic" charset="0"/>
              </a:rPr>
              <a:t>5</a:t>
            </a:r>
            <a:endParaRPr lang="ko-KR" altLang="en-US" sz="1800" dirty="0" smtClean="0">
              <a:latin typeface="NanumGothic" charset="0"/>
              <a:ea typeface="NanumGothic" charset="0"/>
            </a:endParaRPr>
          </a:p>
        </p:txBody>
      </p:sp>
      <p:sp>
        <p:nvSpPr>
          <p:cNvPr id="9" name="Curved Down Ribbon 9">
            <a:hlinkClick r:id="rId7" action="ppaction://hlinksldjump"/>
          </p:cNvPr>
          <p:cNvSpPr>
            <a:spLocks noGrp="1" noChangeArrowheads="1"/>
          </p:cNvSpPr>
          <p:nvPr/>
        </p:nvSpPr>
        <p:spPr>
          <a:xfrm>
            <a:off x="3758565" y="5266055"/>
            <a:ext cx="1814195" cy="901065"/>
          </a:xfrm>
          <a:prstGeom prst="ellipseRibbon">
            <a:avLst/>
          </a:prstGeom>
          <a:solidFill>
            <a:srgbClr val="F4101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NanumGothic" charset="0"/>
                <a:ea typeface="NanumGothic" charset="0"/>
              </a:rPr>
              <a:t>6</a:t>
            </a:r>
            <a:endParaRPr lang="ko-KR" altLang="en-US" sz="1800" dirty="0" smtClean="0">
              <a:latin typeface="NanumGothic" charset="0"/>
              <a:ea typeface="NanumGothic" charset="0"/>
            </a:endParaRPr>
          </a:p>
        </p:txBody>
      </p:sp>
      <p:sp>
        <p:nvSpPr>
          <p:cNvPr id="10" name="Text Box 1"/>
          <p:cNvSpPr txBox="1">
            <a:spLocks noGrp="1" noChangeArrowheads="1"/>
          </p:cNvSpPr>
          <p:nvPr/>
        </p:nvSpPr>
        <p:spPr>
          <a:xfrm>
            <a:off x="4410710" y="3232785"/>
            <a:ext cx="541655" cy="368935"/>
          </a:xfrm>
          <a:prstGeom prst="rect">
            <a:avLst/>
          </a:prstGeom>
          <a:ln w="0"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chemeClr val="tx1"/>
              </a:solidFill>
              <a:latin typeface="NanumGothic" charset="0"/>
              <a:ea typeface="Nanum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0"/>
          <p:cNvSpPr>
            <a:spLocks noGrp="1" noChangeArrowheads="1"/>
          </p:cNvSpPr>
          <p:nvPr>
            <p:ph type="ctrTitle"/>
          </p:nvPr>
        </p:nvSpPr>
        <p:spPr>
          <a:xfrm>
            <a:off x="673100" y="687070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latin typeface="Times New Roman" charset="0"/>
                <a:ea typeface="Times New Roman" charset="0"/>
              </a:rPr>
              <a:t>Какие памятники победы известны во всем мире?</a:t>
            </a:r>
            <a:endParaRPr lang="ko-KR" altLang="en-US" sz="32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3" name="Punched Tape 3">
            <a:hlinkClick r:id="rId2" action="ppaction://hlinksldjump"/>
          </p:cNvPr>
          <p:cNvSpPr>
            <a:spLocks noGrp="1" noChangeArrowheads="1"/>
          </p:cNvSpPr>
          <p:nvPr/>
        </p:nvSpPr>
        <p:spPr>
          <a:xfrm>
            <a:off x="3403600" y="2889885"/>
            <a:ext cx="2041525" cy="1796415"/>
          </a:xfrm>
          <a:prstGeom prst="flowChartPunchedTape">
            <a:avLst/>
          </a:prstGeom>
          <a:solidFill>
            <a:srgbClr val="FF000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NanumGothic" charset="0"/>
                <a:ea typeface="NanumGothic" charset="0"/>
              </a:rPr>
              <a:t>5</a:t>
            </a:r>
            <a:endParaRPr lang="ko-KR" altLang="en-US" sz="1800" dirty="0" smtClean="0">
              <a:latin typeface="NanumGothic" charset="0"/>
              <a:ea typeface="NanumGothic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/>
        </p:nvSpPr>
        <p:spPr>
          <a:xfrm>
            <a:off x="1579245" y="115570"/>
            <a:ext cx="7535545" cy="119697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89535" tIns="46355" rIns="89535" bIns="46355" anchor="t"/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Монумент Победы на поклонной горе в Москве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                 Памятник Воину-освободителю в Берлине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                         Монумент “Родина - мать” в Волгограде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l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                                     Памятник русскому солдату “Алеша” в Болгарии</a:t>
            </a:r>
            <a:endParaRPr lang="ko-KR" altLang="en-US" sz="18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3" name="Picture 1" descr="/storage/emulated/0/.polaris_temp/fImage3480874221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90" y="1102360"/>
            <a:ext cx="3434715" cy="2385695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000000">
                <a:alpha val="65056"/>
              </a:srgbClr>
            </a:outerShdw>
          </a:effectLst>
        </p:spPr>
      </p:pic>
      <p:pic>
        <p:nvPicPr>
          <p:cNvPr id="4" name="Picture 1" descr="/storage/emulated/0/.polaris_temp/fImage82551756699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3030" y="3764279"/>
            <a:ext cx="2228215" cy="2735580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000000">
                <a:alpha val="65056"/>
              </a:srgbClr>
            </a:outerShdw>
          </a:effectLst>
        </p:spPr>
      </p:pic>
      <p:pic>
        <p:nvPicPr>
          <p:cNvPr id="5" name="Picture 1" descr="/storage/emulated/0/.polaris_temp/fImage78800769060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8440" y="3705224"/>
            <a:ext cx="2294890" cy="2955925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000000">
                <a:alpha val="65056"/>
              </a:srgbClr>
            </a:outerShdw>
          </a:effectLst>
        </p:spPr>
      </p:pic>
      <p:pic>
        <p:nvPicPr>
          <p:cNvPr id="6" name="Picture 1" descr="/storage/emulated/0/.polaris_temp/fImage111706772131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6395" y="1364615"/>
            <a:ext cx="2299970" cy="3647440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000000">
                <a:alpha val="65056"/>
              </a:srgbClr>
            </a:outerShdw>
          </a:effectLst>
        </p:spPr>
      </p:pic>
      <p:sp>
        <p:nvSpPr>
          <p:cNvPr id="7" name="Oval 7">
            <a:hlinkClick r:id="rId6" action="ppaction://hlinksldjump"/>
          </p:cNvPr>
          <p:cNvSpPr>
            <a:spLocks noGrp="1" noChangeArrowheads="1"/>
          </p:cNvSpPr>
          <p:nvPr/>
        </p:nvSpPr>
        <p:spPr>
          <a:xfrm>
            <a:off x="4578985" y="5718810"/>
            <a:ext cx="843280" cy="674370"/>
          </a:xfrm>
          <a:prstGeom prst="ellipse">
            <a:avLst/>
          </a:prstGeom>
          <a:gradFill rotWithShape="1">
            <a:gsLst>
              <a:gs pos="0">
                <a:srgbClr val="C0504D"/>
              </a:gs>
              <a:gs pos="100000">
                <a:srgbClr val="FFC1BF"/>
              </a:gs>
            </a:gsLst>
            <a:lin ang="16200000"/>
          </a:gradFill>
          <a:effectLst>
            <a:outerShdw blurRad="40005" dist="38100" dir="5400000" algn="ctr" rotWithShape="0">
              <a:srgbClr val="000000">
                <a:alpha val="38033"/>
              </a:srgbClr>
            </a:outerShdw>
          </a:effectLst>
        </p:spPr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NanumGothic" charset="0"/>
              <a:ea typeface="NanumGothic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/>
          <p:cNvSpPr>
            <a:spLocks noGrp="1" noChangeArrowheads="1"/>
          </p:cNvSpPr>
          <p:nvPr>
            <p:ph type="ctrTitle"/>
          </p:nvPr>
        </p:nvSpPr>
        <p:spPr>
          <a:xfrm>
            <a:off x="793115" y="583565"/>
            <a:ext cx="7774305" cy="204406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latin typeface="Times New Roman" charset="0"/>
                <a:ea typeface="Times New Roman" charset="0"/>
              </a:rPr>
              <a:t>Какие песни военных лет или песни</a:t>
            </a:r>
            <a:br>
              <a:rPr lang="en-US" altLang="ko-KR" sz="3200" dirty="0" smtClean="0">
                <a:latin typeface="Times New Roman" charset="0"/>
                <a:ea typeface="Times New Roman" charset="0"/>
              </a:rPr>
            </a:br>
            <a:r>
              <a:rPr lang="en-US" altLang="ko-KR" sz="3200" dirty="0" smtClean="0">
                <a:latin typeface="Times New Roman" charset="0"/>
                <a:ea typeface="Times New Roman" charset="0"/>
              </a:rPr>
              <a:t>о войне  знаете?</a:t>
            </a:r>
            <a:br>
              <a:rPr lang="en-US" altLang="ko-KR" sz="3200" dirty="0" smtClean="0">
                <a:latin typeface="Times New Roman" charset="0"/>
                <a:ea typeface="Times New Roman" charset="0"/>
              </a:rPr>
            </a:br>
            <a:r>
              <a:rPr lang="en-US" altLang="ko-KR" sz="1000" dirty="0" smtClean="0">
                <a:latin typeface="NanumGothic" charset="0"/>
                <a:ea typeface="NanumGothic" charset="0"/>
              </a:rPr>
              <a:t/>
            </a:r>
            <a:br>
              <a:rPr lang="en-US" altLang="ko-KR" sz="1000" dirty="0" smtClean="0">
                <a:latin typeface="NanumGothic" charset="0"/>
                <a:ea typeface="NanumGothic" charset="0"/>
              </a:rPr>
            </a:br>
            <a:endParaRPr lang="ko-KR" altLang="en-US" sz="32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4" name="Curved Down Ribbon 4">
            <a:hlinkClick r:id="rId2" action="ppaction://hlinksldjump"/>
          </p:cNvPr>
          <p:cNvSpPr>
            <a:spLocks noGrp="1" noChangeArrowheads="1"/>
          </p:cNvSpPr>
          <p:nvPr/>
        </p:nvSpPr>
        <p:spPr>
          <a:xfrm>
            <a:off x="2655570" y="3188970"/>
            <a:ext cx="3185795" cy="1515110"/>
          </a:xfrm>
          <a:prstGeom prst="ellipseRibbon">
            <a:avLst/>
          </a:prstGeom>
          <a:solidFill>
            <a:srgbClr val="F41010"/>
          </a:solidFill>
          <a:ln w="25400" cap="flat" cmpd="sng">
            <a:solidFill>
              <a:srgbClr val="385D8A">
                <a:alpha val="10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NanumGothic" charset="0"/>
                <a:ea typeface="NanumGothic" charset="0"/>
              </a:rPr>
              <a:t>6</a:t>
            </a:r>
            <a:endParaRPr lang="ko-KR" altLang="en-US" sz="1800" dirty="0" smtClean="0">
              <a:latin typeface="NanumGothic" charset="0"/>
              <a:ea typeface="NanumGothic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/>
        </p:nvSpPr>
        <p:spPr>
          <a:xfrm>
            <a:off x="4410075" y="3234690"/>
            <a:ext cx="318770" cy="389890"/>
          </a:xfrm>
          <a:prstGeom prst="rect">
            <a:avLst/>
          </a:prstGeom>
          <a:ln w="0">
            <a:noFill/>
            <a:prstDash/>
          </a:ln>
        </p:spPr>
        <p:txBody>
          <a:bodyPr vert="horz" wrap="non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chemeClr val="tx1"/>
              </a:solidFill>
              <a:latin typeface="NanumGothic" charset="0"/>
              <a:ea typeface="NanumGothic" charset="0"/>
            </a:endParaRPr>
          </a:p>
        </p:txBody>
      </p:sp>
      <p:sp>
        <p:nvSpPr>
          <p:cNvPr id="3" name="Text Box 1"/>
          <p:cNvSpPr txBox="1">
            <a:spLocks noGrp="1" noChangeArrowheads="1"/>
          </p:cNvSpPr>
          <p:nvPr/>
        </p:nvSpPr>
        <p:spPr>
          <a:xfrm>
            <a:off x="777875" y="384810"/>
            <a:ext cx="7390129" cy="156273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89535" tIns="46355" rIns="89535" bIns="46355" anchor="t"/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“Катюша”, “Синий платочек”,, ,</a:t>
            </a:r>
            <a:endParaRPr lang="ko-KR" altLang="en-US" sz="32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“Три танкиста”, “День Победы”,</a:t>
            </a:r>
            <a:endParaRPr lang="ko-KR" altLang="en-US" sz="32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  <a:p>
            <a:pPr marL="0" indent="0" algn="ctr" defTabSz="5080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chemeClr val="tx1"/>
                </a:solidFill>
                <a:latin typeface="Times New Roman" charset="0"/>
                <a:ea typeface="Times New Roman" charset="0"/>
              </a:rPr>
              <a:t>”Артилеристы” и многие другие.</a:t>
            </a:r>
            <a:endParaRPr lang="ko-KR" altLang="en-US" sz="3200" dirty="0" smtClean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4" name="Picture 1" descr="/storage/emulated/0/.polaris_temp/fImage15895281380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05" y="2330450"/>
            <a:ext cx="5479415" cy="411607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37"/>
              </a:srgbClr>
            </a:outerShdw>
          </a:effectLst>
        </p:spPr>
      </p:pic>
      <p:sp>
        <p:nvSpPr>
          <p:cNvPr id="5" name="Oval 5">
            <a:hlinkClick r:id="rId3" action="ppaction://hlinksldjump"/>
          </p:cNvPr>
          <p:cNvSpPr>
            <a:spLocks noGrp="1" noChangeArrowheads="1"/>
          </p:cNvSpPr>
          <p:nvPr/>
        </p:nvSpPr>
        <p:spPr>
          <a:xfrm>
            <a:off x="7959725" y="5554980"/>
            <a:ext cx="662940" cy="795020"/>
          </a:xfrm>
          <a:prstGeom prst="ellipse">
            <a:avLst/>
          </a:prstGeom>
          <a:gradFill rotWithShape="1">
            <a:gsLst>
              <a:gs pos="0">
                <a:srgbClr val="828282"/>
              </a:gs>
              <a:gs pos="100000">
                <a:srgbClr val="E6E6E6"/>
              </a:gs>
            </a:gsLst>
            <a:lin ang="16200000"/>
          </a:gradFill>
          <a:ln w="0" cap="flat" cmpd="sng">
            <a:prstDash/>
          </a:ln>
          <a:effectLst>
            <a:outerShdw blurRad="40005" dist="38100" dir="5400000" algn="ctr" rotWithShape="0">
              <a:srgbClr val="000000">
                <a:alpha val="38033"/>
              </a:srgbClr>
            </a:outerShdw>
          </a:effectLst>
        </p:spPr>
        <p:txBody>
          <a:bodyPr vert="horz" wrap="square" lIns="91440" tIns="45720" rIns="91440" bIns="45720" anchor="ctr"/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rgbClr val="000000"/>
              </a:solidFill>
              <a:latin typeface="NanumGothic" charset="0"/>
              <a:ea typeface="NanumGothic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latin typeface="Calibri" charset="0"/>
                <a:ea typeface="Calibri" charset="0"/>
              </a:rPr>
              <a:t>Какой праздник отмечаем 9 мая?</a:t>
            </a:r>
            <a:endParaRPr lang="ko-KR" altLang="en-US" sz="4400" dirty="0" smtClean="0">
              <a:latin typeface="Calibri" charset="0"/>
              <a:ea typeface="Calibri" charset="0"/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>
            <a:spLocks noGrp="1" noChangeArrowheads="1"/>
          </p:cNvSpPr>
          <p:nvPr/>
        </p:nvSpPr>
        <p:spPr>
          <a:xfrm>
            <a:off x="2614295" y="2132965"/>
            <a:ext cx="3398520" cy="273685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1</a:t>
            </a:r>
            <a:endParaRPr lang="ko-KR" altLang="en-US" sz="18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>
            <a:spLocks noGrp="1" noChangeArrowheads="1"/>
          </p:cNvSpPr>
          <p:nvPr/>
        </p:nvSpPr>
        <p:spPr>
          <a:xfrm>
            <a:off x="8284210" y="5686425"/>
            <a:ext cx="506730" cy="84391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C0BF"/>
              </a:gs>
            </a:gsLst>
            <a:lin ang="16200000"/>
          </a:gradFill>
          <a:effectLst>
            <a:outerShdw blurRad="40005" dist="38100" dir="5400000" algn="ctr" rotWithShape="0">
              <a:srgbClr val="000000">
                <a:alpha val="38033"/>
              </a:srgbClr>
            </a:outerShdw>
          </a:effectLst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  <p:pic>
        <p:nvPicPr>
          <p:cNvPr id="1026" name="Picture 2" descr="/storage/emulated/0/.polaris_temp/image1.jpe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0" y="1528445"/>
            <a:ext cx="5016500" cy="455041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3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r>
              <a:rPr lang="ru-RU" dirty="0" smtClean="0"/>
              <a:t>Символы Дня Победы</a:t>
            </a:r>
            <a:endParaRPr lang="ru-RU" dirty="0"/>
          </a:p>
        </p:txBody>
      </p:sp>
      <p:sp>
        <p:nvSpPr>
          <p:cNvPr id="4" name="5-конечная звезда 3">
            <a:hlinkClick r:id="rId2" action="ppaction://hlinksldjump"/>
          </p:cNvPr>
          <p:cNvSpPr>
            <a:spLocks noGrp="1" noChangeArrowheads="1"/>
          </p:cNvSpPr>
          <p:nvPr/>
        </p:nvSpPr>
        <p:spPr>
          <a:xfrm>
            <a:off x="3491865" y="1844675"/>
            <a:ext cx="2449195" cy="280924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2</a:t>
            </a:r>
            <a:endParaRPr lang="ko-KR" altLang="en-US" sz="18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Георгиевская ленточка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Знамя  Победы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Ордена Победы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                               Вечный огонь</a:t>
            </a:r>
            <a:endParaRPr lang="ru-RU" sz="1800" dirty="0"/>
          </a:p>
        </p:txBody>
      </p:sp>
      <p:sp>
        <p:nvSpPr>
          <p:cNvPr id="4" name="Овал 3">
            <a:hlinkClick r:id="rId2" action="ppaction://hlinksldjump"/>
          </p:cNvPr>
          <p:cNvSpPr>
            <a:spLocks noGrp="1" noChangeArrowheads="1"/>
          </p:cNvSpPr>
          <p:nvPr/>
        </p:nvSpPr>
        <p:spPr>
          <a:xfrm>
            <a:off x="8244205" y="5805170"/>
            <a:ext cx="648970" cy="57658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BF"/>
              </a:gs>
            </a:gsLst>
            <a:lin ang="16200000"/>
          </a:gradFill>
          <a:effectLst>
            <a:outerShdw blurRad="40005" dist="38100" dir="5400000" algn="ctr" rotWithShape="0">
              <a:srgbClr val="000000">
                <a:alpha val="38033"/>
              </a:srgbClr>
            </a:outerShdw>
          </a:effectLst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Calibri" charset="0"/>
              <a:ea typeface="Calibri" charset="0"/>
            </a:endParaRPr>
          </a:p>
        </p:txBody>
      </p:sp>
      <p:pic>
        <p:nvPicPr>
          <p:cNvPr id="2052" name="Picture 4" descr="/storage/emulated/0/.polaris_temp/image2.pn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60" y="1668780"/>
            <a:ext cx="6409055" cy="1936749"/>
          </a:xfrm>
          <a:prstGeom prst="ellipse">
            <a:avLst/>
          </a:prstGeom>
          <a:noFill/>
          <a:ln w="6350" cap="flat" cmpd="sng">
            <a:solidFill>
              <a:srgbClr val="000000">
                <a:alpha val="100000"/>
              </a:srgbClr>
            </a:solidFill>
            <a:prstDash val="sysDot"/>
            <a:round/>
          </a:ln>
          <a:effectLst>
            <a:outerShdw blurRad="76200" dir="18900000" sy="23000" kx="-1200000" algn="bl" rotWithShape="0">
              <a:srgbClr val="000000">
                <a:alpha val="20017"/>
              </a:srgbClr>
            </a:outerShdw>
            <a:softEdge rad="112522"/>
          </a:effectLst>
        </p:spPr>
      </p:pic>
      <p:pic>
        <p:nvPicPr>
          <p:cNvPr id="2053" name="Picture 5" descr="/storage/emulated/0/.polaris_temp/image3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05" y="3844290"/>
            <a:ext cx="3275330" cy="2609850"/>
          </a:xfrm>
          <a:prstGeom prst="rect">
            <a:avLst/>
          </a:prstGeom>
          <a:noFill/>
          <a:effectLst>
            <a:softEdge rad="112522"/>
          </a:effectLst>
        </p:spPr>
      </p:pic>
      <p:pic>
        <p:nvPicPr>
          <p:cNvPr id="2054" name="Picture 6" descr="/storage/emulated/0/.polaris_temp/image4.jpeg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" y="3965575"/>
            <a:ext cx="3929380" cy="2666365"/>
          </a:xfrm>
          <a:prstGeom prst="rect">
            <a:avLst/>
          </a:prstGeom>
          <a:noFill/>
          <a:effectLst>
            <a:softEdge rad="112522"/>
          </a:effectLst>
        </p:spPr>
      </p:pic>
    </p:spTree>
    <p:extLst>
      <p:ext uri="{BB962C8B-B14F-4D97-AF65-F5344CB8AC3E}">
        <p14:creationId xmlns:p14="http://schemas.microsoft.com/office/powerpoint/2010/main" val="33141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была и как называлась эта война?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>
            <a:spLocks noGrp="1" noChangeArrowheads="1"/>
          </p:cNvSpPr>
          <p:nvPr/>
        </p:nvSpPr>
        <p:spPr>
          <a:xfrm>
            <a:off x="2843530" y="1988819"/>
            <a:ext cx="2305050" cy="24491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aj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Calibri" charset="0"/>
                <a:ea typeface="Calibri" charset="0"/>
              </a:rPr>
              <a:t>3</a:t>
            </a:r>
            <a:endParaRPr lang="ko-KR" altLang="en-US" sz="1800" dirty="0" smtClean="0">
              <a:solidFill>
                <a:srgbClr val="000000"/>
              </a:solidFill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25062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22 июня 1941 год –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 мая 1945 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>
            <a:spLocks noGrp="1" noChangeArrowheads="1"/>
          </p:cNvSpPr>
          <p:nvPr/>
        </p:nvSpPr>
        <p:spPr>
          <a:xfrm>
            <a:off x="8100695" y="5949315"/>
            <a:ext cx="641985" cy="593090"/>
          </a:xfrm>
          <a:prstGeom prst="ellipse">
            <a:avLst/>
          </a:prstGeom>
          <a:gradFill rotWithShape="1">
            <a:gsLst>
              <a:gs pos="0">
                <a:srgbClr val="4F81BD"/>
              </a:gs>
              <a:gs pos="100000">
                <a:srgbClr val="C0DDFF"/>
              </a:gs>
            </a:gsLst>
            <a:lin ang="16200000"/>
          </a:gradFill>
          <a:effectLst>
            <a:outerShdw blurRad="40005" dist="38100" dir="5400000" algn="ctr" rotWithShape="0">
              <a:srgbClr val="000000">
                <a:alpha val="38033"/>
              </a:srgbClr>
            </a:outerShdw>
          </a:effectLst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Calibri" charset="0"/>
              <a:ea typeface="Calibri" charset="0"/>
            </a:endParaRPr>
          </a:p>
        </p:txBody>
      </p:sp>
      <p:pic>
        <p:nvPicPr>
          <p:cNvPr id="4099" name="Picture 3" descr="/storage/emulated/0/.polaris_temp/image5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08910"/>
            <a:ext cx="5144135" cy="3858259"/>
          </a:xfrm>
          <a:prstGeom prst="rect">
            <a:avLst/>
          </a:prstGeom>
          <a:solidFill>
            <a:srgbClr val="000000"/>
          </a:solidFill>
          <a:ln w="9525" cap="sq" cmpd="sng">
            <a:solidFill>
              <a:srgbClr val="000000">
                <a:alpha val="100000"/>
              </a:srgbClr>
            </a:solidFill>
            <a:prstDash val="solid"/>
            <a:miter lim="800000"/>
          </a:ln>
          <a:effectLst>
            <a:outerShdw blurRad="254000" dist="190500" dir="2700000" algn="bl" rotWithShape="0">
              <a:srgbClr val="000000">
                <a:alpha val="4003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3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празднуют День победы?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3060065" y="2132965"/>
            <a:ext cx="2520315" cy="2304415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latin typeface="Calibri" charset="0"/>
                <a:ea typeface="Calibri" charset="0"/>
              </a:rPr>
              <a:t>4</a:t>
            </a:r>
            <a:endParaRPr lang="ko-KR" altLang="en-US" sz="1800" dirty="0" smtClean="0"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883025" y="-278130"/>
            <a:ext cx="4167504" cy="19024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200" dirty="0" smtClean="0">
                <a:latin typeface="Times New Roman" charset="0"/>
                <a:ea typeface="Times New Roman" charset="0"/>
              </a:rPr>
              <a:t>Военный парад </a:t>
            </a:r>
            <a:br>
              <a:rPr lang="en-US" altLang="ko-KR" sz="2200" dirty="0" smtClean="0">
                <a:latin typeface="Times New Roman" charset="0"/>
                <a:ea typeface="Times New Roman" charset="0"/>
              </a:rPr>
            </a:br>
            <a:r>
              <a:rPr lang="en-US" altLang="ko-KR" sz="2200" dirty="0" smtClean="0">
                <a:latin typeface="Times New Roman" charset="0"/>
                <a:ea typeface="Times New Roman" charset="0"/>
              </a:rPr>
              <a:t>на Красной площади, салют.</a:t>
            </a:r>
            <a:br>
              <a:rPr lang="en-US" altLang="ko-KR" sz="2200" dirty="0" smtClean="0">
                <a:latin typeface="Times New Roman" charset="0"/>
                <a:ea typeface="Times New Roman" charset="0"/>
              </a:rPr>
            </a:br>
            <a:r>
              <a:rPr lang="en-US" altLang="ko-KR" sz="2200" dirty="0" smtClean="0">
                <a:latin typeface="Times New Roman" charset="0"/>
                <a:ea typeface="Times New Roman" charset="0"/>
              </a:rPr>
              <a:t>Поздравление ветеранов войны.</a:t>
            </a:r>
            <a:endParaRPr lang="ko-KR" altLang="en-US" sz="2200" dirty="0" smtClean="0">
              <a:latin typeface="Times New Roman" charset="0"/>
              <a:ea typeface="Times New Roman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>
            <a:spLocks noGrp="1" noChangeArrowheads="1"/>
          </p:cNvSpPr>
          <p:nvPr/>
        </p:nvSpPr>
        <p:spPr>
          <a:xfrm>
            <a:off x="8316594" y="5805170"/>
            <a:ext cx="576580" cy="504825"/>
          </a:xfrm>
          <a:prstGeom prst="ellipse">
            <a:avLst/>
          </a:prstGeom>
          <a:gradFill rotWithShape="1">
            <a:gsLst>
              <a:gs pos="0">
                <a:srgbClr val="9BBB59"/>
              </a:gs>
              <a:gs pos="100000">
                <a:srgbClr val="EAFFBE"/>
              </a:gs>
            </a:gsLst>
            <a:lin ang="16200000"/>
          </a:gradFill>
          <a:effectLst>
            <a:outerShdw blurRad="40005" dist="38100" dir="5400000" algn="ctr" rotWithShape="0">
              <a:srgbClr val="000000">
                <a:alpha val="38033"/>
              </a:srgbClr>
            </a:outerShdw>
          </a:effectLst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dirty="0" smtClean="0">
              <a:latin typeface="Calibri" charset="0"/>
              <a:ea typeface="Calibri" charset="0"/>
            </a:endParaRPr>
          </a:p>
        </p:txBody>
      </p:sp>
      <p:pic>
        <p:nvPicPr>
          <p:cNvPr id="3075" name="Picture 3" descr="/storage/emulated/0/.polaris_temp/image7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273675" y="1564005"/>
            <a:ext cx="3450590" cy="230060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37"/>
              </a:srgbClr>
            </a:outerShdw>
          </a:effectLst>
        </p:spPr>
      </p:pic>
      <p:pic>
        <p:nvPicPr>
          <p:cNvPr id="3076" name="Picture 4" descr="/storage/emulated/0/.polaris_temp/image8.jpe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20" y="3856355"/>
            <a:ext cx="4408805" cy="27305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37"/>
              </a:srgbClr>
            </a:outerShdw>
          </a:effectLst>
        </p:spPr>
      </p:pic>
      <p:pic>
        <p:nvPicPr>
          <p:cNvPr id="3074" name="Picture 2" descr="/storage/emulated/0/.polaris_temp/image6.jpeg"/>
          <p:cNvPicPr>
            <a:picLocks noGrp="1" noChangeAspect="1"/>
          </p:cNvPicPr>
          <p:nvPr>
            <p:ph idx="1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7030"/>
            <a:ext cx="2948305" cy="398716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>
                <a:alpha val="100000"/>
              </a:srgbClr>
            </a:solidFill>
            <a:prstDash val="solid"/>
            <a:miter lim="800000"/>
          </a:ln>
          <a:effectLst>
            <a:outerShdw blurRad="254000" algn="tl" rotWithShape="0">
              <a:srgbClr val="000000">
                <a:alpha val="430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1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Pages>13</Pages>
  <Words>116</Words>
  <Characters>0</Characters>
  <Application>Microsoft Office PowerPoint</Application>
  <DocSecurity>0</DocSecurity>
  <PresentationFormat>Экран (4:3)</PresentationFormat>
  <Lines>0</Lines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9 мая – День Победы</vt:lpstr>
      <vt:lpstr>Какой праздник отмечаем 9 мая?</vt:lpstr>
      <vt:lpstr>День победы</vt:lpstr>
      <vt:lpstr>Символы Дня Победы</vt:lpstr>
      <vt:lpstr>Георгиевская ленточка                                                  Знамя  Победы                                                                                   Ордена Победы                                                                                                                     Вечный огонь</vt:lpstr>
      <vt:lpstr>Когда была и как называлась эта война?</vt:lpstr>
      <vt:lpstr>Великая Отечественная война  22 июня 1941 год –  9 мая 1945 год</vt:lpstr>
      <vt:lpstr>Как празднуют День победы?</vt:lpstr>
      <vt:lpstr>Военный парад  на Красной площади, салют. Поздравление ветеранов войны.</vt:lpstr>
      <vt:lpstr>Какие памятники победы известны во всем мире?</vt:lpstr>
      <vt:lpstr>Презентация PowerPoint</vt:lpstr>
      <vt:lpstr>Какие песни военных лет или песни о войне  знаете?  </vt:lpstr>
      <vt:lpstr>Презентация PowerPoint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– День Победы</dc:title>
  <dc:creator>Pupil</dc:creator>
  <cp:lastModifiedBy>Пользователь Windows</cp:lastModifiedBy>
  <cp:revision>5</cp:revision>
  <dcterms:modified xsi:type="dcterms:W3CDTF">2020-04-06T16:14:58Z</dcterms:modified>
</cp:coreProperties>
</file>