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64" r:id="rId6"/>
    <p:sldId id="265" r:id="rId7"/>
    <p:sldId id="266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9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4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5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7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3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6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3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3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2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0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7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2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AF4727-76B3-4385-AB0D-C778B1382739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54E501E-505E-4B4F-A088-E60EEFB5D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esta2nta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509" y="4396532"/>
            <a:ext cx="6899729" cy="861420"/>
          </a:xfrm>
        </p:spPr>
        <p:txBody>
          <a:bodyPr/>
          <a:lstStyle/>
          <a:p>
            <a:r>
              <a:rPr lang="ru-RU" dirty="0" smtClean="0"/>
              <a:t>Головные уборы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5991" y="5430178"/>
            <a:ext cx="2884782" cy="861420"/>
          </a:xfrm>
        </p:spPr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36111" l="27083" r="43854"/>
                    </a14:imgEffect>
                  </a14:imgLayer>
                </a14:imgProps>
              </a:ext>
            </a:extLst>
          </a:blip>
          <a:srcRect l="24975" t="16518" r="53234" b="61591"/>
          <a:stretch/>
        </p:blipFill>
        <p:spPr>
          <a:xfrm>
            <a:off x="3633240" y="830050"/>
            <a:ext cx="2795908" cy="210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0" b="54861" l="50833" r="68646"/>
                    </a14:imgEffect>
                  </a14:imgLayer>
                </a14:imgProps>
              </a:ext>
            </a:extLst>
          </a:blip>
          <a:srcRect l="48855" t="36816" r="31145" b="43085"/>
          <a:stretch/>
        </p:blipFill>
        <p:spPr>
          <a:xfrm rot="1293426">
            <a:off x="9159931" y="1026402"/>
            <a:ext cx="2141438" cy="1614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26" b="78189" l="27638" r="45310"/>
                    </a14:imgEffect>
                  </a14:imgLayer>
                </a14:imgProps>
              </a:ext>
            </a:extLst>
          </a:blip>
          <a:srcRect l="25429" t="56518" r="52481" b="19403"/>
          <a:stretch/>
        </p:blipFill>
        <p:spPr>
          <a:xfrm>
            <a:off x="9288248" y="4297960"/>
            <a:ext cx="2214584" cy="1810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53" b="76776" l="6632" r="19886"/>
                    </a14:imgEffect>
                  </a14:imgLayer>
                </a14:imgProps>
              </a:ext>
            </a:extLst>
          </a:blip>
          <a:srcRect l="4975" t="54925" r="78457" b="20796"/>
          <a:stretch/>
        </p:blipFill>
        <p:spPr>
          <a:xfrm rot="20757847">
            <a:off x="677299" y="872218"/>
            <a:ext cx="1839844" cy="2022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7" b="34306" l="4896" r="21771"/>
                    </a14:imgEffect>
                  </a14:imgLayer>
                </a14:imgProps>
              </a:ext>
            </a:extLst>
          </a:blip>
          <a:srcRect l="4676" t="15921" r="76219" b="63582"/>
          <a:stretch/>
        </p:blipFill>
        <p:spPr>
          <a:xfrm rot="422791" flipH="1">
            <a:off x="5268389" y="2726803"/>
            <a:ext cx="2207090" cy="1776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6" b="44028" l="69375" r="90521"/>
                    </a14:imgEffect>
                  </a14:imgLayer>
                </a14:imgProps>
              </a:ext>
            </a:extLst>
          </a:blip>
          <a:srcRect l="66766" t="8955" r="6816" b="55622"/>
          <a:stretch/>
        </p:blipFill>
        <p:spPr>
          <a:xfrm flipH="1">
            <a:off x="6987299" y="723349"/>
            <a:ext cx="1801115" cy="1811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/>
          <a:srcRect l="7960" t="46169" r="65174" b="17214"/>
          <a:stretch/>
        </p:blipFill>
        <p:spPr>
          <a:xfrm rot="1585372">
            <a:off x="7093838" y="4485403"/>
            <a:ext cx="1645689" cy="1682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/>
          <a:srcRect l="66318" t="47960" r="8906" b="15622"/>
          <a:stretch/>
        </p:blipFill>
        <p:spPr>
          <a:xfrm flipH="1">
            <a:off x="2603603" y="2640486"/>
            <a:ext cx="1665841" cy="18364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7662" t="8955" r="65025" b="57015"/>
          <a:stretch/>
        </p:blipFill>
        <p:spPr>
          <a:xfrm rot="550155">
            <a:off x="8626273" y="2547820"/>
            <a:ext cx="1829574" cy="17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«Посчитай»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58" t="49217" r="52755" b="26620"/>
          <a:stretch/>
        </p:blipFill>
        <p:spPr>
          <a:xfrm>
            <a:off x="743416" y="5018937"/>
            <a:ext cx="1965278" cy="1487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04" y="2836778"/>
            <a:ext cx="1963082" cy="1487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622" y="2606034"/>
            <a:ext cx="1963082" cy="1487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572" y="2678399"/>
            <a:ext cx="1963082" cy="1487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626" y="5018990"/>
            <a:ext cx="1963082" cy="1487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119" y="5018990"/>
            <a:ext cx="196308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Посчитай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4" y="2469767"/>
            <a:ext cx="2163371" cy="226140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78" y="4427144"/>
            <a:ext cx="2158171" cy="226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2" y="2325389"/>
            <a:ext cx="2158171" cy="2261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33" y="4249723"/>
            <a:ext cx="2158171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Посчитай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74" t="333" r="60660" b="70652"/>
          <a:stretch/>
        </p:blipFill>
        <p:spPr>
          <a:xfrm>
            <a:off x="1154954" y="2674961"/>
            <a:ext cx="1733267" cy="1364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6063" t="-238" r="16269" b="71531"/>
          <a:stretch/>
        </p:blipFill>
        <p:spPr>
          <a:xfrm>
            <a:off x="2888221" y="4674357"/>
            <a:ext cx="1951631" cy="1351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70" t="34559" r="59416" b="32383"/>
          <a:stretch/>
        </p:blipFill>
        <p:spPr>
          <a:xfrm>
            <a:off x="5197244" y="2852381"/>
            <a:ext cx="1856096" cy="155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0319" t="70515" r="13947" b="-93"/>
          <a:stretch/>
        </p:blipFill>
        <p:spPr>
          <a:xfrm>
            <a:off x="7410736" y="4674357"/>
            <a:ext cx="1815152" cy="1392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70" t="69066" r="59223" b="-94"/>
          <a:stretch/>
        </p:blipFill>
        <p:spPr>
          <a:xfrm>
            <a:off x="9260007" y="2627193"/>
            <a:ext cx="1869744" cy="14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852" y="2794568"/>
            <a:ext cx="4904653" cy="3606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Скажите, кто так вкусно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Готовит </a:t>
            </a:r>
            <a:r>
              <a:rPr lang="ru-RU" sz="2400" dirty="0">
                <a:solidFill>
                  <a:schemeClr val="tx1"/>
                </a:solidFill>
              </a:rPr>
              <a:t>щи капустные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Пахучие </a:t>
            </a:r>
            <a:r>
              <a:rPr lang="ru-RU" sz="2400" dirty="0">
                <a:solidFill>
                  <a:schemeClr val="tx1"/>
                </a:solidFill>
              </a:rPr>
              <a:t>котлеты, салаты, винегреты?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Все </a:t>
            </a:r>
            <a:r>
              <a:rPr lang="ru-RU" sz="2400" dirty="0">
                <a:solidFill>
                  <a:schemeClr val="tx1"/>
                </a:solidFill>
              </a:rPr>
              <a:t>завтраки, обеды?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31" y="1453108"/>
            <a:ext cx="3915486" cy="52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297" y="2876455"/>
            <a:ext cx="404484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Кто у постели больного сидит?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И как </a:t>
            </a:r>
            <a:r>
              <a:rPr lang="ru-RU" sz="2800" dirty="0">
                <a:solidFill>
                  <a:schemeClr val="tx1"/>
                </a:solidFill>
              </a:rPr>
              <a:t>лечиться, он всем говорит?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53" y="1953587"/>
            <a:ext cx="3373703" cy="43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445" y="2917399"/>
            <a:ext cx="491830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 огнем бороться мы должны-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Мы </a:t>
            </a:r>
            <a:r>
              <a:rPr lang="ru-RU" sz="2400" dirty="0">
                <a:solidFill>
                  <a:schemeClr val="tx1"/>
                </a:solidFill>
              </a:rPr>
              <a:t>смелые работники,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 </a:t>
            </a:r>
            <a:r>
              <a:rPr lang="ru-RU" sz="2400" dirty="0">
                <a:solidFill>
                  <a:schemeClr val="tx1"/>
                </a:solidFill>
              </a:rPr>
              <a:t>водою мы напарники,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Мы </a:t>
            </a:r>
            <a:r>
              <a:rPr lang="ru-RU" sz="2400" dirty="0">
                <a:solidFill>
                  <a:schemeClr val="tx1"/>
                </a:solidFill>
              </a:rPr>
              <a:t>очень людям всем нужны,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Так </a:t>
            </a:r>
            <a:r>
              <a:rPr lang="ru-RU" sz="2400" dirty="0">
                <a:solidFill>
                  <a:schemeClr val="tx1"/>
                </a:solidFill>
              </a:rPr>
              <a:t>кто же мы?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20" y="1792077"/>
            <a:ext cx="3305401" cy="45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Игра «Совмести профессию и головной убор».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9921" y="2767274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hlinkClick r:id="rId2"/>
              </a:rPr>
              <a:t>нажми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78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 (конференц-зал)</vt:lpstr>
      <vt:lpstr>Головные уборы</vt:lpstr>
      <vt:lpstr>Игра «Посчитай»</vt:lpstr>
      <vt:lpstr>Посчитай</vt:lpstr>
      <vt:lpstr>Посчитай</vt:lpstr>
      <vt:lpstr>Презентация PowerPoint</vt:lpstr>
      <vt:lpstr>Презентация PowerPoint</vt:lpstr>
      <vt:lpstr>Презентация PowerPoint</vt:lpstr>
      <vt:lpstr>Игра «Совмести профессию и головной убор».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Головные уборы</dc:title>
  <dc:creator>Полина Устинова</dc:creator>
  <cp:lastModifiedBy>Полина Устинова</cp:lastModifiedBy>
  <cp:revision>5</cp:revision>
  <dcterms:created xsi:type="dcterms:W3CDTF">2020-04-04T06:57:23Z</dcterms:created>
  <dcterms:modified xsi:type="dcterms:W3CDTF">2020-04-04T08:42:54Z</dcterms:modified>
</cp:coreProperties>
</file>