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>
  <p:sldMasterIdLst>
    <p:sldMasterId id="2147483660" r:id="rId4"/>
    <p:sldMasterId id="2147483661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</p:sldIdLst>
  <p:sldSz cy="6858000" cx="9144000"/>
  <p:notesSz cx="6858000" cy="9144000"/>
  <p:embeddedFontLst>
    <p:embeddedFont>
      <p:font typeface="Constantia"/>
      <p:regular r:id="rId23"/>
      <p:bold r:id="rId24"/>
      <p:italic r:id="rId25"/>
      <p:boldItalic r:id="rId26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4.xml"/><Relationship Id="rId22" Type="http://schemas.openxmlformats.org/officeDocument/2006/relationships/slide" Target="slides/slide16.xml"/><Relationship Id="rId21" Type="http://schemas.openxmlformats.org/officeDocument/2006/relationships/slide" Target="slides/slide15.xml"/><Relationship Id="rId24" Type="http://schemas.openxmlformats.org/officeDocument/2006/relationships/font" Target="fonts/Constantia-bold.fntdata"/><Relationship Id="rId23" Type="http://schemas.openxmlformats.org/officeDocument/2006/relationships/font" Target="fonts/Constantia-regular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26" Type="http://schemas.openxmlformats.org/officeDocument/2006/relationships/font" Target="fonts/Constantia-boldItalic.fntdata"/><Relationship Id="rId25" Type="http://schemas.openxmlformats.org/officeDocument/2006/relationships/font" Target="fonts/Constantia-italic.fntdata"/><Relationship Id="rId5" Type="http://schemas.openxmlformats.org/officeDocument/2006/relationships/slideMaster" Target="slideMasters/slideMaster2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13" Type="http://schemas.openxmlformats.org/officeDocument/2006/relationships/slide" Target="slides/slide7.xml"/><Relationship Id="rId12" Type="http://schemas.openxmlformats.org/officeDocument/2006/relationships/slide" Target="slides/slide6.xml"/><Relationship Id="rId15" Type="http://schemas.openxmlformats.org/officeDocument/2006/relationships/slide" Target="slides/slide9.xml"/><Relationship Id="rId14" Type="http://schemas.openxmlformats.org/officeDocument/2006/relationships/slide" Target="slides/slide8.xml"/><Relationship Id="rId17" Type="http://schemas.openxmlformats.org/officeDocument/2006/relationships/slide" Target="slides/slide11.xml"/><Relationship Id="rId16" Type="http://schemas.openxmlformats.org/officeDocument/2006/relationships/slide" Target="slides/slide10.xml"/><Relationship Id="rId19" Type="http://schemas.openxmlformats.org/officeDocument/2006/relationships/slide" Target="slides/slide13.xml"/><Relationship Id="rId18" Type="http://schemas.openxmlformats.org/officeDocument/2006/relationships/slide" Target="slides/slide1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8" name="Google Shape;108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69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p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1" name="Google Shape;171;p10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76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p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8" name="Google Shape;178;p1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83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p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5" name="Google Shape;185;p1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90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Google Shape;191;p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2" name="Google Shape;192;p1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97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Google Shape;198;p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9" name="Google Shape;199;p1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04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Google Shape;205;p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6" name="Google Shape;206;p1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1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Google Shape;212;p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3" name="Google Shape;213;p1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6" name="Google Shape;116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1" name="Google Shape;121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9" name="Google Shape;129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6" name="Google Shape;136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3" name="Google Shape;143;p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8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0" name="Google Shape;150;p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55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7" name="Google Shape;157;p8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62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4" name="Google Shape;164;p9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Заголовок раздела" type="secHead">
  <p:cSld name="SECTION_HEADER">
    <p:bg>
      <p:bgPr>
        <a:gradFill>
          <a:gsLst>
            <a:gs pos="0">
              <a:srgbClr val="439FD7"/>
            </a:gs>
            <a:gs pos="25000">
              <a:srgbClr val="4397CA"/>
            </a:gs>
            <a:gs pos="100000">
              <a:srgbClr val="00466A"/>
            </a:gs>
          </a:gsLst>
          <a:path path="circle">
            <a:fillToRect b="50%" l="50%" r="50%" t="50%"/>
          </a:path>
          <a:tileRect/>
        </a:gradFill>
      </p:bgPr>
    </p:bg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2"/>
          <p:cNvSpPr txBox="1"/>
          <p:nvPr>
            <p:ph type="title"/>
          </p:nvPr>
        </p:nvSpPr>
        <p:spPr>
          <a:xfrm>
            <a:off x="530352" y="1316736"/>
            <a:ext cx="7772400" cy="1362456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4AE3AC"/>
              </a:buClr>
              <a:buSzPts val="5600"/>
              <a:buFont typeface="Calibri"/>
              <a:buNone/>
              <a:defRPr b="1" sz="5600" cap="none">
                <a:solidFill>
                  <a:srgbClr val="4AE3AC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" name="Google Shape;18;p2"/>
          <p:cNvSpPr txBox="1"/>
          <p:nvPr>
            <p:ph idx="1" type="body"/>
          </p:nvPr>
        </p:nvSpPr>
        <p:spPr>
          <a:xfrm>
            <a:off x="530352" y="2704664"/>
            <a:ext cx="7772400" cy="15097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Autofit/>
          </a:bodyPr>
          <a:lstStyle>
            <a:lvl1pPr indent="-228600" lvl="0" marL="457200" algn="l">
              <a:spcBef>
                <a:spcPts val="440"/>
              </a:spcBef>
              <a:spcAft>
                <a:spcPts val="0"/>
              </a:spcAft>
              <a:buSzPts val="2090"/>
              <a:buNone/>
              <a:defRPr sz="2200">
                <a:solidFill>
                  <a:schemeClr val="lt1"/>
                </a:solidFill>
              </a:defRPr>
            </a:lvl1pPr>
            <a:lvl2pPr indent="-228600" lvl="1" marL="914400" algn="l">
              <a:spcBef>
                <a:spcPts val="360"/>
              </a:spcBef>
              <a:spcAft>
                <a:spcPts val="0"/>
              </a:spcAft>
              <a:buSzPts val="1530"/>
              <a:buNone/>
              <a:defRPr sz="1800">
                <a:solidFill>
                  <a:schemeClr val="lt1"/>
                </a:solidFill>
              </a:defRPr>
            </a:lvl2pPr>
            <a:lvl3pPr indent="-228600" lvl="2" marL="1371600" algn="l">
              <a:spcBef>
                <a:spcPts val="320"/>
              </a:spcBef>
              <a:spcAft>
                <a:spcPts val="0"/>
              </a:spcAft>
              <a:buSzPts val="1120"/>
              <a:buNone/>
              <a:defRPr sz="1600">
                <a:solidFill>
                  <a:schemeClr val="lt1"/>
                </a:solidFill>
              </a:defRPr>
            </a:lvl3pPr>
            <a:lvl4pPr indent="-228600" lvl="3" marL="1828800" algn="l">
              <a:spcBef>
                <a:spcPts val="280"/>
              </a:spcBef>
              <a:spcAft>
                <a:spcPts val="0"/>
              </a:spcAft>
              <a:buSzPts val="910"/>
              <a:buNone/>
              <a:defRPr sz="1400">
                <a:solidFill>
                  <a:schemeClr val="lt1"/>
                </a:solidFill>
              </a:defRPr>
            </a:lvl4pPr>
            <a:lvl5pPr indent="-228600" lvl="4" marL="2286000" algn="l">
              <a:spcBef>
                <a:spcPts val="280"/>
              </a:spcBef>
              <a:spcAft>
                <a:spcPts val="0"/>
              </a:spcAft>
              <a:buSzPts val="910"/>
              <a:buNone/>
              <a:defRPr sz="1400">
                <a:solidFill>
                  <a:schemeClr val="lt1"/>
                </a:solidFill>
              </a:defRPr>
            </a:lvl5pPr>
            <a:lvl6pPr indent="-320039" lvl="5" marL="27432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19" name="Google Shape;19;p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2"/>
          <p:cNvSpPr txBox="1"/>
          <p:nvPr>
            <p:ph idx="11" type="ftr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2"/>
          <p:cNvSpPr txBox="1"/>
          <p:nvPr>
            <p:ph idx="12" type="sldNum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Рисунок с подписью" showMasterSp="0" type="picTx">
  <p:cSld name="PICTURE_WITH_CAPTION_TEXT"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2"/>
          <p:cNvSpPr/>
          <p:nvPr/>
        </p:nvSpPr>
        <p:spPr>
          <a:xfrm flipH="1" rot="-10380000">
            <a:off x="3165753" y="1108077"/>
            <a:ext cx="5257800" cy="4114800"/>
          </a:xfrm>
          <a:prstGeom prst="snipRoundRect">
            <a:avLst>
              <a:gd fmla="val 0" name="adj1"/>
              <a:gd fmla="val 3646" name="adj2"/>
            </a:avLst>
          </a:prstGeom>
          <a:solidFill>
            <a:srgbClr val="FFFFFF"/>
          </a:solidFill>
          <a:ln cap="rnd" cmpd="sng" w="9525">
            <a:solidFill>
              <a:srgbClr val="C0C0C0"/>
            </a:solidFill>
            <a:prstDash val="solid"/>
            <a:round/>
            <a:headEnd len="sm" w="sm" type="none"/>
            <a:tailEnd len="sm" w="sm" type="none"/>
          </a:ln>
          <a:effectLst>
            <a:outerShdw blurRad="63500" sx="98500" kx="100000" rotWithShape="0" algn="tl" dir="7500000" dist="38500" sy="100080">
              <a:srgbClr val="000000">
                <a:alpha val="24705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onstantia"/>
              <a:ea typeface="Constantia"/>
              <a:cs typeface="Constantia"/>
              <a:sym typeface="Constantia"/>
            </a:endParaRPr>
          </a:p>
        </p:txBody>
      </p:sp>
      <p:sp>
        <p:nvSpPr>
          <p:cNvPr id="85" name="Google Shape;85;p12"/>
          <p:cNvSpPr/>
          <p:nvPr/>
        </p:nvSpPr>
        <p:spPr>
          <a:xfrm flipH="1" rot="-10380000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cap="flat" cmpd="sng" w="12700">
            <a:solidFill>
              <a:srgbClr val="FFFFFF"/>
            </a:solidFill>
            <a:prstDash val="solid"/>
            <a:bevel/>
            <a:headEnd len="sm" w="sm" type="none"/>
            <a:tailEnd len="sm" w="sm" type="none"/>
          </a:ln>
          <a:effectLst>
            <a:outerShdw blurRad="19685" rotWithShape="0" algn="tl" dir="12900000" dist="6350">
              <a:srgbClr val="000000">
                <a:alpha val="46666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onstantia"/>
              <a:ea typeface="Constantia"/>
              <a:cs typeface="Constantia"/>
              <a:sym typeface="Constantia"/>
            </a:endParaRPr>
          </a:p>
        </p:txBody>
      </p:sp>
      <p:sp>
        <p:nvSpPr>
          <p:cNvPr id="86" name="Google Shape;86;p12"/>
          <p:cNvSpPr txBox="1"/>
          <p:nvPr>
            <p:ph type="title"/>
          </p:nvPr>
        </p:nvSpPr>
        <p:spPr>
          <a:xfrm>
            <a:off x="609600" y="1176996"/>
            <a:ext cx="2212848" cy="158262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45700" spcFirstLastPara="1" rIns="45700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Calibri"/>
              <a:buNone/>
              <a:defRPr b="1" sz="200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7" name="Google Shape;87;p12"/>
          <p:cNvSpPr txBox="1"/>
          <p:nvPr>
            <p:ph idx="1" type="body"/>
          </p:nvPr>
        </p:nvSpPr>
        <p:spPr>
          <a:xfrm>
            <a:off x="609600" y="2828785"/>
            <a:ext cx="2209800" cy="21793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64000" spcFirstLastPara="1" rIns="45700" wrap="square" tIns="45700">
            <a:noAutofit/>
          </a:bodyPr>
          <a:lstStyle>
            <a:lvl1pPr indent="-228600" lvl="0" marL="457200" algn="l">
              <a:spcBef>
                <a:spcPts val="250"/>
              </a:spcBef>
              <a:spcAft>
                <a:spcPts val="0"/>
              </a:spcAft>
              <a:buSzPts val="1235"/>
              <a:buFont typeface="Constantia"/>
              <a:buNone/>
              <a:defRPr sz="1300"/>
            </a:lvl1pPr>
            <a:lvl2pPr indent="-293369" lvl="1" marL="914400" algn="l">
              <a:spcBef>
                <a:spcPts val="240"/>
              </a:spcBef>
              <a:spcAft>
                <a:spcPts val="0"/>
              </a:spcAft>
              <a:buSzPts val="1020"/>
              <a:buChar char="⚫"/>
              <a:defRPr sz="1200"/>
            </a:lvl2pPr>
            <a:lvl3pPr indent="-273050" lvl="2" marL="1371600" algn="l">
              <a:spcBef>
                <a:spcPts val="200"/>
              </a:spcBef>
              <a:spcAft>
                <a:spcPts val="0"/>
              </a:spcAft>
              <a:buSzPts val="700"/>
              <a:buChar char="⚫"/>
              <a:defRPr sz="1000"/>
            </a:lvl3pPr>
            <a:lvl4pPr indent="-265747" lvl="3" marL="1828800" algn="l">
              <a:spcBef>
                <a:spcPts val="180"/>
              </a:spcBef>
              <a:spcAft>
                <a:spcPts val="0"/>
              </a:spcAft>
              <a:buSzPts val="585"/>
              <a:buChar char="⚫"/>
              <a:defRPr sz="900"/>
            </a:lvl4pPr>
            <a:lvl5pPr indent="-265747" lvl="4" marL="2286000" algn="l">
              <a:spcBef>
                <a:spcPts val="180"/>
              </a:spcBef>
              <a:spcAft>
                <a:spcPts val="0"/>
              </a:spcAft>
              <a:buSzPts val="585"/>
              <a:buChar char="⚫"/>
              <a:defRPr sz="900"/>
            </a:lvl5pPr>
            <a:lvl6pPr indent="-320039" lvl="5" marL="27432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88" name="Google Shape;88;p1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9" name="Google Shape;89;p12"/>
          <p:cNvSpPr txBox="1"/>
          <p:nvPr>
            <p:ph idx="11" type="ftr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0" name="Google Shape;90;p12"/>
          <p:cNvSpPr txBox="1"/>
          <p:nvPr>
            <p:ph idx="12" type="sldNum"/>
          </p:nvPr>
        </p:nvSpPr>
        <p:spPr>
          <a:xfrm>
            <a:off x="8077200" y="635635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  <p:sp>
        <p:nvSpPr>
          <p:cNvPr id="91" name="Google Shape;91;p12"/>
          <p:cNvSpPr/>
          <p:nvPr>
            <p:ph idx="2" type="pic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lt2"/>
          </a:solidFill>
          <a:ln cap="rnd" cmpd="sng" w="9525">
            <a:solidFill>
              <a:srgbClr val="C0C0C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640"/>
              </a:spcBef>
              <a:spcAft>
                <a:spcPts val="0"/>
              </a:spcAft>
              <a:buClr>
                <a:schemeClr val="accent3"/>
              </a:buClr>
              <a:buSzPts val="3040"/>
              <a:buFont typeface="Noto Sans Symbols"/>
              <a:buNone/>
              <a:defRPr b="0" i="0" sz="32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1pPr>
            <a:lvl2pPr lvl="1" marR="0" rtl="0" algn="l"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040"/>
              <a:buFont typeface="Noto Sans Symbols"/>
              <a:buChar char="⚫"/>
              <a:defRPr b="0" i="0" sz="24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2pPr>
            <a:lvl3pPr lvl="2" marR="0" rtl="0" algn="l">
              <a:spcBef>
                <a:spcPts val="420"/>
              </a:spcBef>
              <a:spcAft>
                <a:spcPts val="0"/>
              </a:spcAft>
              <a:buClr>
                <a:schemeClr val="accent2"/>
              </a:buClr>
              <a:buSzPts val="1470"/>
              <a:buFont typeface="Noto Sans Symbols"/>
              <a:buChar char="⚫"/>
              <a:defRPr b="0" i="0" sz="21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3pPr>
            <a:lvl4pPr lvl="3" marR="0" rtl="0" algn="l">
              <a:spcBef>
                <a:spcPts val="400"/>
              </a:spcBef>
              <a:spcAft>
                <a:spcPts val="0"/>
              </a:spcAft>
              <a:buClr>
                <a:schemeClr val="accent3"/>
              </a:buClr>
              <a:buSzPts val="13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4pPr>
            <a:lvl5pPr lvl="4" marR="0" rtl="0" algn="l">
              <a:spcBef>
                <a:spcPts val="400"/>
              </a:spcBef>
              <a:spcAft>
                <a:spcPts val="0"/>
              </a:spcAft>
              <a:buClr>
                <a:schemeClr val="accent4"/>
              </a:buClr>
              <a:buSzPts val="13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5pPr>
            <a:lvl6pPr lvl="5" marR="0" rtl="0" algn="l">
              <a:spcBef>
                <a:spcPts val="360"/>
              </a:spcBef>
              <a:spcAft>
                <a:spcPts val="0"/>
              </a:spcAft>
              <a:buClr>
                <a:schemeClr val="accent5"/>
              </a:buClr>
              <a:buSzPts val="1440"/>
              <a:buFont typeface="Noto Sans Symbols"/>
              <a:buChar char="⚫"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lvl="6" marR="0" rtl="0" algn="l">
              <a:spcBef>
                <a:spcPts val="320"/>
              </a:spcBef>
              <a:spcAft>
                <a:spcPts val="0"/>
              </a:spcAft>
              <a:buClr>
                <a:schemeClr val="accent6"/>
              </a:buClr>
              <a:buSzPts val="1280"/>
              <a:buFont typeface="Noto Sans Symbols"/>
              <a:buChar char="⚫"/>
              <a:defRPr b="0" i="0" sz="16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lvl="7" marR="0" rtl="0" algn="l">
              <a:spcBef>
                <a:spcPts val="32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Constantia"/>
              <a:buChar char="•"/>
              <a:defRPr b="0" i="0" sz="16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lvl="8" marR="0" rtl="0" algn="l">
              <a:spcBef>
                <a:spcPts val="28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onstantia"/>
              <a:buChar char="•"/>
              <a:defRPr b="0" i="0" sz="14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/>
        </p:txBody>
      </p:sp>
      <p:sp>
        <p:nvSpPr>
          <p:cNvPr id="92" name="Google Shape;92;p12"/>
          <p:cNvSpPr/>
          <p:nvPr/>
        </p:nvSpPr>
        <p:spPr>
          <a:xfrm flipH="1" rot="10800000">
            <a:off x="-9525" y="5816600"/>
            <a:ext cx="9163050" cy="1041400"/>
          </a:xfrm>
          <a:custGeom>
            <a:rect b="b" l="l" r="r" t="t"/>
            <a:pathLst>
              <a:path extrusionOk="0" h="656" w="5772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rgbClr val="0079AD">
                  <a:alpha val="44705"/>
                </a:srgbClr>
              </a:gs>
              <a:gs pos="100000">
                <a:srgbClr val="00E9F7">
                  <a:alpha val="54901"/>
                </a:srgbClr>
              </a:gs>
            </a:gsLst>
            <a:lin ang="5400000" scaled="0"/>
          </a:gra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onstantia"/>
              <a:ea typeface="Constantia"/>
              <a:cs typeface="Constantia"/>
              <a:sym typeface="Constantia"/>
            </a:endParaRPr>
          </a:p>
        </p:txBody>
      </p:sp>
      <p:sp>
        <p:nvSpPr>
          <p:cNvPr id="93" name="Google Shape;93;p12"/>
          <p:cNvSpPr/>
          <p:nvPr/>
        </p:nvSpPr>
        <p:spPr>
          <a:xfrm flipH="1" rot="10800000">
            <a:off x="4381500" y="6219825"/>
            <a:ext cx="4762500" cy="638175"/>
          </a:xfrm>
          <a:custGeom>
            <a:rect b="b" l="l" r="r" t="t"/>
            <a:pathLst>
              <a:path extrusionOk="0" h="595" w="3000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ABB4">
                  <a:alpha val="29803"/>
                </a:srgbClr>
              </a:gs>
              <a:gs pos="80000">
                <a:srgbClr val="0099E4">
                  <a:alpha val="44705"/>
                </a:srgbClr>
              </a:gs>
              <a:gs pos="100000">
                <a:srgbClr val="0099E4">
                  <a:alpha val="44705"/>
                </a:srgbClr>
              </a:gs>
            </a:gsLst>
            <a:lin ang="5400000" scaled="0"/>
          </a:gra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onstantia"/>
              <a:ea typeface="Constantia"/>
              <a:cs typeface="Constantia"/>
              <a:sym typeface="Constantia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Заголовок и вертикальный текст" type="vertTx">
  <p:cSld name="VERTICAL_TEXT"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3"/>
          <p:cNvSpPr txBox="1"/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6" name="Google Shape;96;p13"/>
          <p:cNvSpPr txBox="1"/>
          <p:nvPr>
            <p:ph idx="1" type="body"/>
          </p:nvPr>
        </p:nvSpPr>
        <p:spPr>
          <a:xfrm rot="5400000">
            <a:off x="2377440" y="15240"/>
            <a:ext cx="4389120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37185" lvl="0" marL="457200" algn="l">
              <a:spcBef>
                <a:spcPts val="360"/>
              </a:spcBef>
              <a:spcAft>
                <a:spcPts val="0"/>
              </a:spcAft>
              <a:buSzPts val="1710"/>
              <a:buChar char="⚫"/>
              <a:defRPr/>
            </a:lvl1pPr>
            <a:lvl2pPr indent="-325755" lvl="1" marL="914400" algn="l"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2pPr>
            <a:lvl3pPr indent="-308610" lvl="2" marL="1371600" algn="l">
              <a:spcBef>
                <a:spcPts val="360"/>
              </a:spcBef>
              <a:spcAft>
                <a:spcPts val="0"/>
              </a:spcAft>
              <a:buSzPts val="1260"/>
              <a:buChar char="⚫"/>
              <a:defRPr/>
            </a:lvl3pPr>
            <a:lvl4pPr indent="-302894" lvl="3" marL="1828800" algn="l">
              <a:spcBef>
                <a:spcPts val="360"/>
              </a:spcBef>
              <a:spcAft>
                <a:spcPts val="0"/>
              </a:spcAft>
              <a:buSzPts val="1170"/>
              <a:buChar char="⚫"/>
              <a:defRPr/>
            </a:lvl4pPr>
            <a:lvl5pPr indent="-302895" lvl="4" marL="2286000" algn="l">
              <a:spcBef>
                <a:spcPts val="360"/>
              </a:spcBef>
              <a:spcAft>
                <a:spcPts val="0"/>
              </a:spcAft>
              <a:buSzPts val="1170"/>
              <a:buChar char="⚫"/>
              <a:defRPr/>
            </a:lvl5pPr>
            <a:lvl6pPr indent="-320039" lvl="5" marL="27432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97" name="Google Shape;97;p13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8" name="Google Shape;98;p13"/>
          <p:cNvSpPr txBox="1"/>
          <p:nvPr>
            <p:ph idx="11" type="ftr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9" name="Google Shape;99;p13"/>
          <p:cNvSpPr txBox="1"/>
          <p:nvPr>
            <p:ph idx="12" type="sldNum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Вертикальный заголовок и текст" type="vertTitleAndTx">
  <p:cSld name="VERTICAL_TITLE_AND_VERTICAL_TEXT"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14"/>
          <p:cNvSpPr txBox="1"/>
          <p:nvPr>
            <p:ph type="title"/>
          </p:nvPr>
        </p:nvSpPr>
        <p:spPr>
          <a:xfrm rot="5400000">
            <a:off x="5052218" y="2491583"/>
            <a:ext cx="5211763" cy="20574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2" name="Google Shape;102;p14"/>
          <p:cNvSpPr txBox="1"/>
          <p:nvPr>
            <p:ph idx="1" type="body"/>
          </p:nvPr>
        </p:nvSpPr>
        <p:spPr>
          <a:xfrm rot="5400000">
            <a:off x="861219" y="510383"/>
            <a:ext cx="5211763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37185" lvl="0" marL="457200" algn="l">
              <a:spcBef>
                <a:spcPts val="360"/>
              </a:spcBef>
              <a:spcAft>
                <a:spcPts val="0"/>
              </a:spcAft>
              <a:buSzPts val="1710"/>
              <a:buChar char="⚫"/>
              <a:defRPr/>
            </a:lvl1pPr>
            <a:lvl2pPr indent="-325755" lvl="1" marL="914400" algn="l"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2pPr>
            <a:lvl3pPr indent="-308610" lvl="2" marL="1371600" algn="l">
              <a:spcBef>
                <a:spcPts val="360"/>
              </a:spcBef>
              <a:spcAft>
                <a:spcPts val="0"/>
              </a:spcAft>
              <a:buSzPts val="1260"/>
              <a:buChar char="⚫"/>
              <a:defRPr/>
            </a:lvl3pPr>
            <a:lvl4pPr indent="-302894" lvl="3" marL="1828800" algn="l">
              <a:spcBef>
                <a:spcPts val="360"/>
              </a:spcBef>
              <a:spcAft>
                <a:spcPts val="0"/>
              </a:spcAft>
              <a:buSzPts val="1170"/>
              <a:buChar char="⚫"/>
              <a:defRPr/>
            </a:lvl4pPr>
            <a:lvl5pPr indent="-302895" lvl="4" marL="2286000" algn="l">
              <a:spcBef>
                <a:spcPts val="360"/>
              </a:spcBef>
              <a:spcAft>
                <a:spcPts val="0"/>
              </a:spcAft>
              <a:buSzPts val="1170"/>
              <a:buChar char="⚫"/>
              <a:defRPr/>
            </a:lvl5pPr>
            <a:lvl6pPr indent="-320039" lvl="5" marL="27432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103" name="Google Shape;103;p14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4" name="Google Shape;104;p14"/>
          <p:cNvSpPr txBox="1"/>
          <p:nvPr>
            <p:ph idx="11" type="ftr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5" name="Google Shape;105;p14"/>
          <p:cNvSpPr txBox="1"/>
          <p:nvPr>
            <p:ph idx="12" type="sldNum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Два объекта" type="twoObj">
  <p:cSld name="TWO_OBJECTS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4"/>
          <p:cNvSpPr txBox="1"/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4"/>
          <p:cNvSpPr txBox="1"/>
          <p:nvPr>
            <p:ph idx="1" type="body"/>
          </p:nvPr>
        </p:nvSpPr>
        <p:spPr>
          <a:xfrm>
            <a:off x="457200" y="1920085"/>
            <a:ext cx="4038600" cy="443484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5445" lvl="0" marL="457200" algn="l">
              <a:spcBef>
                <a:spcPts val="520"/>
              </a:spcBef>
              <a:spcAft>
                <a:spcPts val="0"/>
              </a:spcAft>
              <a:buSzPts val="2470"/>
              <a:buChar char="⚫"/>
              <a:defRPr sz="2600"/>
            </a:lvl1pPr>
            <a:lvl2pPr indent="-358140" lvl="1" marL="914400" algn="l">
              <a:spcBef>
                <a:spcPts val="480"/>
              </a:spcBef>
              <a:spcAft>
                <a:spcPts val="0"/>
              </a:spcAft>
              <a:buSzPts val="2040"/>
              <a:buChar char="⚫"/>
              <a:defRPr sz="2400"/>
            </a:lvl2pPr>
            <a:lvl3pPr indent="-317500" lvl="2" marL="1371600" algn="l">
              <a:spcBef>
                <a:spcPts val="400"/>
              </a:spcBef>
              <a:spcAft>
                <a:spcPts val="0"/>
              </a:spcAft>
              <a:buSzPts val="1400"/>
              <a:buChar char="⚫"/>
              <a:defRPr sz="2000"/>
            </a:lvl3pPr>
            <a:lvl4pPr indent="-302894" lvl="3" marL="1828800" algn="l">
              <a:spcBef>
                <a:spcPts val="360"/>
              </a:spcBef>
              <a:spcAft>
                <a:spcPts val="0"/>
              </a:spcAft>
              <a:buSzPts val="1170"/>
              <a:buChar char="⚫"/>
              <a:defRPr sz="1800"/>
            </a:lvl4pPr>
            <a:lvl5pPr indent="-302895" lvl="4" marL="2286000" algn="l">
              <a:spcBef>
                <a:spcPts val="360"/>
              </a:spcBef>
              <a:spcAft>
                <a:spcPts val="0"/>
              </a:spcAft>
              <a:buSzPts val="1170"/>
              <a:buChar char="⚫"/>
              <a:defRPr sz="1800"/>
            </a:lvl5pPr>
            <a:lvl6pPr indent="-320039" lvl="5" marL="27432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36" name="Google Shape;36;p4"/>
          <p:cNvSpPr txBox="1"/>
          <p:nvPr>
            <p:ph idx="2" type="body"/>
          </p:nvPr>
        </p:nvSpPr>
        <p:spPr>
          <a:xfrm>
            <a:off x="4648200" y="1920085"/>
            <a:ext cx="4038600" cy="443484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5445" lvl="0" marL="457200" algn="l">
              <a:spcBef>
                <a:spcPts val="520"/>
              </a:spcBef>
              <a:spcAft>
                <a:spcPts val="0"/>
              </a:spcAft>
              <a:buSzPts val="2470"/>
              <a:buChar char="⚫"/>
              <a:defRPr sz="2600"/>
            </a:lvl1pPr>
            <a:lvl2pPr indent="-358140" lvl="1" marL="914400" algn="l">
              <a:spcBef>
                <a:spcPts val="480"/>
              </a:spcBef>
              <a:spcAft>
                <a:spcPts val="0"/>
              </a:spcAft>
              <a:buSzPts val="2040"/>
              <a:buChar char="⚫"/>
              <a:defRPr sz="2400"/>
            </a:lvl2pPr>
            <a:lvl3pPr indent="-317500" lvl="2" marL="1371600" algn="l">
              <a:spcBef>
                <a:spcPts val="400"/>
              </a:spcBef>
              <a:spcAft>
                <a:spcPts val="0"/>
              </a:spcAft>
              <a:buSzPts val="1400"/>
              <a:buChar char="⚫"/>
              <a:defRPr sz="2000"/>
            </a:lvl3pPr>
            <a:lvl4pPr indent="-302894" lvl="3" marL="1828800" algn="l">
              <a:spcBef>
                <a:spcPts val="360"/>
              </a:spcBef>
              <a:spcAft>
                <a:spcPts val="0"/>
              </a:spcAft>
              <a:buSzPts val="1170"/>
              <a:buChar char="⚫"/>
              <a:defRPr sz="1800"/>
            </a:lvl4pPr>
            <a:lvl5pPr indent="-302895" lvl="4" marL="2286000" algn="l">
              <a:spcBef>
                <a:spcPts val="360"/>
              </a:spcBef>
              <a:spcAft>
                <a:spcPts val="0"/>
              </a:spcAft>
              <a:buSzPts val="1170"/>
              <a:buChar char="⚫"/>
              <a:defRPr sz="1800"/>
            </a:lvl5pPr>
            <a:lvl6pPr indent="-320039" lvl="5" marL="27432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37" name="Google Shape;37;p4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4"/>
          <p:cNvSpPr txBox="1"/>
          <p:nvPr>
            <p:ph idx="11" type="ftr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4"/>
          <p:cNvSpPr txBox="1"/>
          <p:nvPr>
            <p:ph idx="12" type="sldNum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Титульный слайд" type="title">
  <p:cSld name="TITLE">
    <p:bg>
      <p:bgPr>
        <a:gradFill>
          <a:gsLst>
            <a:gs pos="0">
              <a:srgbClr val="439FD7"/>
            </a:gs>
            <a:gs pos="25000">
              <a:srgbClr val="4397CA"/>
            </a:gs>
            <a:gs pos="100000">
              <a:srgbClr val="00466A"/>
            </a:gs>
          </a:gsLst>
          <a:path path="circle">
            <a:fillToRect b="50%" l="50%" r="50%" t="50%"/>
          </a:path>
          <a:tileRect/>
        </a:gradFill>
      </p:bgPr>
    </p:bg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5"/>
          <p:cNvSpPr txBox="1"/>
          <p:nvPr>
            <p:ph type="ctrTitle"/>
          </p:nvPr>
        </p:nvSpPr>
        <p:spPr>
          <a:xfrm>
            <a:off x="533400" y="1371600"/>
            <a:ext cx="7851648" cy="18288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18275" wrap="square" tIns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Clr>
                <a:srgbClr val="4CE0EA"/>
              </a:buClr>
              <a:buSzPts val="5600"/>
              <a:buFont typeface="Calibri"/>
              <a:buNone/>
              <a:defRPr b="1" sz="5600">
                <a:solidFill>
                  <a:srgbClr val="4CE0EA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5"/>
          <p:cNvSpPr txBox="1"/>
          <p:nvPr>
            <p:ph idx="1" type="subTitle"/>
          </p:nvPr>
        </p:nvSpPr>
        <p:spPr>
          <a:xfrm>
            <a:off x="533400" y="3228536"/>
            <a:ext cx="7854696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18275" wrap="square" tIns="45700">
            <a:noAutofit/>
          </a:bodyPr>
          <a:lstStyle>
            <a:lvl1pPr lvl="0" marR="45720" algn="r">
              <a:spcBef>
                <a:spcPts val="520"/>
              </a:spcBef>
              <a:spcAft>
                <a:spcPts val="0"/>
              </a:spcAft>
              <a:buSzPts val="2470"/>
              <a:buNone/>
              <a:defRPr>
                <a:solidFill>
                  <a:schemeClr val="lt1"/>
                </a:solidFill>
              </a:defRPr>
            </a:lvl1pPr>
            <a:lvl2pPr lvl="1" algn="ctr">
              <a:spcBef>
                <a:spcPts val="360"/>
              </a:spcBef>
              <a:spcAft>
                <a:spcPts val="0"/>
              </a:spcAft>
              <a:buSzPts val="1530"/>
              <a:buNone/>
              <a:defRPr/>
            </a:lvl2pPr>
            <a:lvl3pPr lvl="2" algn="ctr">
              <a:spcBef>
                <a:spcPts val="360"/>
              </a:spcBef>
              <a:spcAft>
                <a:spcPts val="0"/>
              </a:spcAft>
              <a:buSzPts val="1260"/>
              <a:buNone/>
              <a:defRPr/>
            </a:lvl3pPr>
            <a:lvl4pPr lvl="3" algn="ctr"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4pPr>
            <a:lvl5pPr lvl="4" algn="ctr"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5pPr>
            <a:lvl6pPr lvl="5" algn="ctr"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6pPr>
            <a:lvl7pPr lvl="6" algn="ctr"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7pPr>
            <a:lvl8pPr lvl="7" algn="ctr"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8pPr>
            <a:lvl9pPr lvl="8" algn="ctr"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9pPr>
          </a:lstStyle>
          <a:p/>
        </p:txBody>
      </p:sp>
      <p:sp>
        <p:nvSpPr>
          <p:cNvPr id="43" name="Google Shape;43;p5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5"/>
          <p:cNvSpPr txBox="1"/>
          <p:nvPr>
            <p:ph idx="11" type="ftr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5" name="Google Shape;45;p5"/>
          <p:cNvSpPr txBox="1"/>
          <p:nvPr>
            <p:ph idx="12" type="sldNum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Заголовок и объект" type="obj">
  <p:cSld name="OBJECT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6"/>
          <p:cNvSpPr txBox="1"/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6"/>
          <p:cNvSpPr txBox="1"/>
          <p:nvPr>
            <p:ph idx="1" type="body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37185" lvl="0" marL="457200" algn="l">
              <a:spcBef>
                <a:spcPts val="360"/>
              </a:spcBef>
              <a:spcAft>
                <a:spcPts val="0"/>
              </a:spcAft>
              <a:buSzPts val="1710"/>
              <a:buChar char="⚫"/>
              <a:defRPr/>
            </a:lvl1pPr>
            <a:lvl2pPr indent="-325755" lvl="1" marL="914400" algn="l"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2pPr>
            <a:lvl3pPr indent="-308610" lvl="2" marL="1371600" algn="l">
              <a:spcBef>
                <a:spcPts val="360"/>
              </a:spcBef>
              <a:spcAft>
                <a:spcPts val="0"/>
              </a:spcAft>
              <a:buSzPts val="1260"/>
              <a:buChar char="⚫"/>
              <a:defRPr/>
            </a:lvl3pPr>
            <a:lvl4pPr indent="-302894" lvl="3" marL="1828800" algn="l">
              <a:spcBef>
                <a:spcPts val="360"/>
              </a:spcBef>
              <a:spcAft>
                <a:spcPts val="0"/>
              </a:spcAft>
              <a:buSzPts val="1170"/>
              <a:buChar char="⚫"/>
              <a:defRPr/>
            </a:lvl4pPr>
            <a:lvl5pPr indent="-302895" lvl="4" marL="2286000" algn="l">
              <a:spcBef>
                <a:spcPts val="360"/>
              </a:spcBef>
              <a:spcAft>
                <a:spcPts val="0"/>
              </a:spcAft>
              <a:buSzPts val="1170"/>
              <a:buChar char="⚫"/>
              <a:defRPr/>
            </a:lvl5pPr>
            <a:lvl6pPr indent="-320039" lvl="5" marL="27432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49" name="Google Shape;49;p6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0" name="Google Shape;50;p6"/>
          <p:cNvSpPr txBox="1"/>
          <p:nvPr>
            <p:ph idx="11" type="ftr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6"/>
          <p:cNvSpPr txBox="1"/>
          <p:nvPr>
            <p:ph idx="12" type="sldNum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Заголовок раздела" type="secHead">
  <p:cSld name="SECTION_HEADER">
    <p:bg>
      <p:bgPr>
        <a:gradFill>
          <a:gsLst>
            <a:gs pos="0">
              <a:srgbClr val="439FD7"/>
            </a:gs>
            <a:gs pos="25000">
              <a:srgbClr val="4397CA"/>
            </a:gs>
            <a:gs pos="100000">
              <a:srgbClr val="00466A"/>
            </a:gs>
          </a:gsLst>
          <a:path path="circle">
            <a:fillToRect b="50%" l="50%" r="50%" t="50%"/>
          </a:path>
          <a:tileRect/>
        </a:gradFill>
      </p:bgPr>
    </p:bg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7"/>
          <p:cNvSpPr txBox="1"/>
          <p:nvPr>
            <p:ph type="title"/>
          </p:nvPr>
        </p:nvSpPr>
        <p:spPr>
          <a:xfrm>
            <a:off x="530352" y="1316736"/>
            <a:ext cx="7772400" cy="1362456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4AE3AC"/>
              </a:buClr>
              <a:buSzPts val="5600"/>
              <a:buFont typeface="Calibri"/>
              <a:buNone/>
              <a:defRPr b="1" sz="5600" cap="none">
                <a:solidFill>
                  <a:srgbClr val="4AE3AC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4" name="Google Shape;54;p7"/>
          <p:cNvSpPr txBox="1"/>
          <p:nvPr>
            <p:ph idx="1" type="body"/>
          </p:nvPr>
        </p:nvSpPr>
        <p:spPr>
          <a:xfrm>
            <a:off x="530352" y="2704664"/>
            <a:ext cx="7772400" cy="15097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Autofit/>
          </a:bodyPr>
          <a:lstStyle>
            <a:lvl1pPr indent="-228600" lvl="0" marL="457200" algn="l">
              <a:spcBef>
                <a:spcPts val="440"/>
              </a:spcBef>
              <a:spcAft>
                <a:spcPts val="0"/>
              </a:spcAft>
              <a:buSzPts val="2090"/>
              <a:buNone/>
              <a:defRPr sz="2200">
                <a:solidFill>
                  <a:schemeClr val="lt1"/>
                </a:solidFill>
              </a:defRPr>
            </a:lvl1pPr>
            <a:lvl2pPr indent="-228600" lvl="1" marL="914400" algn="l">
              <a:spcBef>
                <a:spcPts val="360"/>
              </a:spcBef>
              <a:spcAft>
                <a:spcPts val="0"/>
              </a:spcAft>
              <a:buSzPts val="1530"/>
              <a:buNone/>
              <a:defRPr sz="1800">
                <a:solidFill>
                  <a:schemeClr val="lt1"/>
                </a:solidFill>
              </a:defRPr>
            </a:lvl2pPr>
            <a:lvl3pPr indent="-228600" lvl="2" marL="1371600" algn="l">
              <a:spcBef>
                <a:spcPts val="320"/>
              </a:spcBef>
              <a:spcAft>
                <a:spcPts val="0"/>
              </a:spcAft>
              <a:buSzPts val="1120"/>
              <a:buNone/>
              <a:defRPr sz="1600">
                <a:solidFill>
                  <a:schemeClr val="lt1"/>
                </a:solidFill>
              </a:defRPr>
            </a:lvl3pPr>
            <a:lvl4pPr indent="-228600" lvl="3" marL="1828800" algn="l">
              <a:spcBef>
                <a:spcPts val="280"/>
              </a:spcBef>
              <a:spcAft>
                <a:spcPts val="0"/>
              </a:spcAft>
              <a:buSzPts val="910"/>
              <a:buNone/>
              <a:defRPr sz="1400">
                <a:solidFill>
                  <a:schemeClr val="lt1"/>
                </a:solidFill>
              </a:defRPr>
            </a:lvl4pPr>
            <a:lvl5pPr indent="-228600" lvl="4" marL="2286000" algn="l">
              <a:spcBef>
                <a:spcPts val="280"/>
              </a:spcBef>
              <a:spcAft>
                <a:spcPts val="0"/>
              </a:spcAft>
              <a:buSzPts val="910"/>
              <a:buNone/>
              <a:defRPr sz="1400">
                <a:solidFill>
                  <a:schemeClr val="lt1"/>
                </a:solidFill>
              </a:defRPr>
            </a:lvl5pPr>
            <a:lvl6pPr indent="-320039" lvl="5" marL="27432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55" name="Google Shape;55;p7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7"/>
          <p:cNvSpPr txBox="1"/>
          <p:nvPr>
            <p:ph idx="11" type="ftr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7"/>
          <p:cNvSpPr txBox="1"/>
          <p:nvPr>
            <p:ph idx="12" type="sldNum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Сравнение" type="twoTxTwoObj">
  <p:cSld name="TWO_OBJECTS_WITH_TEXT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8"/>
          <p:cNvSpPr txBox="1"/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0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8"/>
          <p:cNvSpPr txBox="1"/>
          <p:nvPr>
            <p:ph idx="1" type="body"/>
          </p:nvPr>
        </p:nvSpPr>
        <p:spPr>
          <a:xfrm>
            <a:off x="457200" y="1855248"/>
            <a:ext cx="4040188" cy="659352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45700" spcFirstLastPara="1" rIns="45700" wrap="square" tIns="0">
            <a:no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SzPts val="2280"/>
              <a:buNone/>
              <a:defRPr b="1" sz="2400" cap="none">
                <a:solidFill>
                  <a:schemeClr val="dk2"/>
                </a:solidFill>
              </a:defRPr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SzPts val="17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SzPts val="126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SzPts val="104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SzPts val="1040"/>
              <a:buNone/>
              <a:defRPr b="1" sz="1600"/>
            </a:lvl5pPr>
            <a:lvl6pPr indent="-320039" lvl="5" marL="27432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61" name="Google Shape;61;p8"/>
          <p:cNvSpPr txBox="1"/>
          <p:nvPr>
            <p:ph idx="2" type="body"/>
          </p:nvPr>
        </p:nvSpPr>
        <p:spPr>
          <a:xfrm>
            <a:off x="4645025" y="1859757"/>
            <a:ext cx="4041775" cy="65484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45700" spcFirstLastPara="1" rIns="45700" wrap="square" tIns="0">
            <a:no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SzPts val="2280"/>
              <a:buNone/>
              <a:defRPr b="1" sz="2400" cap="none">
                <a:solidFill>
                  <a:schemeClr val="dk2"/>
                </a:solidFill>
              </a:defRPr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SzPts val="17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SzPts val="126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SzPts val="104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SzPts val="1040"/>
              <a:buNone/>
              <a:defRPr b="1" sz="1600"/>
            </a:lvl5pPr>
            <a:lvl6pPr indent="-320039" lvl="5" marL="27432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62" name="Google Shape;62;p8"/>
          <p:cNvSpPr txBox="1"/>
          <p:nvPr>
            <p:ph idx="3" type="body"/>
          </p:nvPr>
        </p:nvSpPr>
        <p:spPr>
          <a:xfrm>
            <a:off x="457200" y="2514600"/>
            <a:ext cx="4040188" cy="38457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0">
            <a:noAutofit/>
          </a:bodyPr>
          <a:lstStyle>
            <a:lvl1pPr indent="-361315" lvl="0" marL="457200" algn="l">
              <a:spcBef>
                <a:spcPts val="440"/>
              </a:spcBef>
              <a:spcAft>
                <a:spcPts val="0"/>
              </a:spcAft>
              <a:buSzPts val="2090"/>
              <a:buChar char="⚫"/>
              <a:defRPr sz="2200"/>
            </a:lvl1pPr>
            <a:lvl2pPr indent="-336550" lvl="1" marL="914400" algn="l">
              <a:spcBef>
                <a:spcPts val="400"/>
              </a:spcBef>
              <a:spcAft>
                <a:spcPts val="0"/>
              </a:spcAft>
              <a:buSzPts val="1700"/>
              <a:buChar char="⚫"/>
              <a:defRPr sz="2000"/>
            </a:lvl2pPr>
            <a:lvl3pPr indent="-308610" lvl="2" marL="1371600" algn="l">
              <a:spcBef>
                <a:spcPts val="360"/>
              </a:spcBef>
              <a:spcAft>
                <a:spcPts val="0"/>
              </a:spcAft>
              <a:buSzPts val="1260"/>
              <a:buChar char="⚫"/>
              <a:defRPr sz="1800"/>
            </a:lvl3pPr>
            <a:lvl4pPr indent="-294639" lvl="3" marL="1828800" algn="l">
              <a:spcBef>
                <a:spcPts val="320"/>
              </a:spcBef>
              <a:spcAft>
                <a:spcPts val="0"/>
              </a:spcAft>
              <a:buSzPts val="1040"/>
              <a:buChar char="⚫"/>
              <a:defRPr sz="1600"/>
            </a:lvl4pPr>
            <a:lvl5pPr indent="-294639" lvl="4" marL="2286000" algn="l">
              <a:spcBef>
                <a:spcPts val="320"/>
              </a:spcBef>
              <a:spcAft>
                <a:spcPts val="0"/>
              </a:spcAft>
              <a:buSzPts val="1040"/>
              <a:buChar char="⚫"/>
              <a:defRPr sz="1600"/>
            </a:lvl5pPr>
            <a:lvl6pPr indent="-320039" lvl="5" marL="27432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63" name="Google Shape;63;p8"/>
          <p:cNvSpPr txBox="1"/>
          <p:nvPr>
            <p:ph idx="4" type="body"/>
          </p:nvPr>
        </p:nvSpPr>
        <p:spPr>
          <a:xfrm>
            <a:off x="4645025" y="2514600"/>
            <a:ext cx="4041775" cy="38457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0">
            <a:noAutofit/>
          </a:bodyPr>
          <a:lstStyle>
            <a:lvl1pPr indent="-361315" lvl="0" marL="457200" algn="l">
              <a:spcBef>
                <a:spcPts val="440"/>
              </a:spcBef>
              <a:spcAft>
                <a:spcPts val="0"/>
              </a:spcAft>
              <a:buSzPts val="2090"/>
              <a:buChar char="⚫"/>
              <a:defRPr sz="2200"/>
            </a:lvl1pPr>
            <a:lvl2pPr indent="-336550" lvl="1" marL="914400" algn="l">
              <a:spcBef>
                <a:spcPts val="400"/>
              </a:spcBef>
              <a:spcAft>
                <a:spcPts val="0"/>
              </a:spcAft>
              <a:buSzPts val="1700"/>
              <a:buChar char="⚫"/>
              <a:defRPr sz="2000"/>
            </a:lvl2pPr>
            <a:lvl3pPr indent="-308610" lvl="2" marL="1371600" algn="l">
              <a:spcBef>
                <a:spcPts val="360"/>
              </a:spcBef>
              <a:spcAft>
                <a:spcPts val="0"/>
              </a:spcAft>
              <a:buSzPts val="1260"/>
              <a:buChar char="⚫"/>
              <a:defRPr sz="1800"/>
            </a:lvl3pPr>
            <a:lvl4pPr indent="-294639" lvl="3" marL="1828800" algn="l">
              <a:spcBef>
                <a:spcPts val="320"/>
              </a:spcBef>
              <a:spcAft>
                <a:spcPts val="0"/>
              </a:spcAft>
              <a:buSzPts val="1040"/>
              <a:buChar char="⚫"/>
              <a:defRPr sz="1600"/>
            </a:lvl4pPr>
            <a:lvl5pPr indent="-294639" lvl="4" marL="2286000" algn="l">
              <a:spcBef>
                <a:spcPts val="320"/>
              </a:spcBef>
              <a:spcAft>
                <a:spcPts val="0"/>
              </a:spcAft>
              <a:buSzPts val="1040"/>
              <a:buChar char="⚫"/>
              <a:defRPr sz="1600"/>
            </a:lvl5pPr>
            <a:lvl6pPr indent="-320039" lvl="5" marL="27432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64" name="Google Shape;64;p8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5" name="Google Shape;65;p8"/>
          <p:cNvSpPr txBox="1"/>
          <p:nvPr>
            <p:ph idx="11" type="ftr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8"/>
          <p:cNvSpPr txBox="1"/>
          <p:nvPr>
            <p:ph idx="12" type="sldNum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Только заголовок" type="titleOnly">
  <p:cSld name="TITLE_ONLY"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9"/>
          <p:cNvSpPr txBox="1"/>
          <p:nvPr>
            <p:ph type="title"/>
          </p:nvPr>
        </p:nvSpPr>
        <p:spPr>
          <a:xfrm>
            <a:off x="457200" y="704088"/>
            <a:ext cx="83058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000"/>
              <a:buFont typeface="Calibri"/>
              <a:buNone/>
              <a:defRPr b="0" sz="50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9" name="Google Shape;69;p9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9"/>
          <p:cNvSpPr txBox="1"/>
          <p:nvPr>
            <p:ph idx="11" type="ftr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9"/>
          <p:cNvSpPr txBox="1"/>
          <p:nvPr>
            <p:ph idx="12" type="sldNum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Пустой слайд" type="blank">
  <p:cSld name="BLANK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0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10"/>
          <p:cNvSpPr txBox="1"/>
          <p:nvPr>
            <p:ph idx="11" type="ftr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5" name="Google Shape;75;p10"/>
          <p:cNvSpPr txBox="1"/>
          <p:nvPr>
            <p:ph idx="12" type="sldNum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Объект с подписью" type="objTx">
  <p:cSld name="OBJECT_WITH_CAPTION_TEXT"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1"/>
          <p:cNvSpPr txBox="1"/>
          <p:nvPr>
            <p:ph type="title"/>
          </p:nvPr>
        </p:nvSpPr>
        <p:spPr>
          <a:xfrm>
            <a:off x="685800" y="514352"/>
            <a:ext cx="2743200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Font typeface="Calibri"/>
              <a:buNone/>
              <a:defRPr b="0" sz="26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1"/>
          <p:cNvSpPr txBox="1"/>
          <p:nvPr>
            <p:ph idx="1" type="body"/>
          </p:nvPr>
        </p:nvSpPr>
        <p:spPr>
          <a:xfrm>
            <a:off x="685800" y="1676400"/>
            <a:ext cx="2743200" cy="4572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8275" spcFirstLastPara="1" rIns="18275" wrap="square" tIns="45700">
            <a:no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SzPts val="133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SzPts val="102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SzPts val="7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SzPts val="585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SzPts val="585"/>
              <a:buNone/>
              <a:defRPr sz="900"/>
            </a:lvl5pPr>
            <a:lvl6pPr indent="-320039" lvl="5" marL="27432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79" name="Google Shape;79;p11"/>
          <p:cNvSpPr txBox="1"/>
          <p:nvPr>
            <p:ph idx="2" type="body"/>
          </p:nvPr>
        </p:nvSpPr>
        <p:spPr>
          <a:xfrm>
            <a:off x="3575050" y="1676400"/>
            <a:ext cx="5111750" cy="4572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0">
            <a:noAutofit/>
          </a:bodyPr>
          <a:lstStyle>
            <a:lvl1pPr indent="-397510" lvl="0" marL="457200" algn="l">
              <a:spcBef>
                <a:spcPts val="560"/>
              </a:spcBef>
              <a:spcAft>
                <a:spcPts val="0"/>
              </a:spcAft>
              <a:buSzPts val="2660"/>
              <a:buChar char="⚫"/>
              <a:defRPr sz="2800"/>
            </a:lvl1pPr>
            <a:lvl2pPr indent="-368935" lvl="1" marL="914400" algn="l">
              <a:spcBef>
                <a:spcPts val="520"/>
              </a:spcBef>
              <a:spcAft>
                <a:spcPts val="0"/>
              </a:spcAft>
              <a:buSzPts val="2210"/>
              <a:buChar char="⚫"/>
              <a:defRPr sz="2600"/>
            </a:lvl2pPr>
            <a:lvl3pPr indent="-335280" lvl="2" marL="1371600" algn="l">
              <a:spcBef>
                <a:spcPts val="480"/>
              </a:spcBef>
              <a:spcAft>
                <a:spcPts val="0"/>
              </a:spcAft>
              <a:buSzPts val="1680"/>
              <a:buChar char="⚫"/>
              <a:defRPr sz="2400"/>
            </a:lvl3pPr>
            <a:lvl4pPr indent="-311150" lvl="3" marL="1828800" algn="l">
              <a:spcBef>
                <a:spcPts val="400"/>
              </a:spcBef>
              <a:spcAft>
                <a:spcPts val="0"/>
              </a:spcAft>
              <a:buSzPts val="1300"/>
              <a:buChar char="⚫"/>
              <a:defRPr sz="2000"/>
            </a:lvl4pPr>
            <a:lvl5pPr indent="-302895" lvl="4" marL="2286000" algn="l">
              <a:spcBef>
                <a:spcPts val="360"/>
              </a:spcBef>
              <a:spcAft>
                <a:spcPts val="0"/>
              </a:spcAft>
              <a:buSzPts val="1170"/>
              <a:buChar char="⚫"/>
              <a:defRPr sz="1800"/>
            </a:lvl5pPr>
            <a:lvl6pPr indent="-320039" lvl="5" marL="27432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80" name="Google Shape;80;p1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1" name="Google Shape;81;p11"/>
          <p:cNvSpPr txBox="1"/>
          <p:nvPr>
            <p:ph idx="11" type="ftr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11"/>
          <p:cNvSpPr txBox="1"/>
          <p:nvPr>
            <p:ph idx="12" type="sldNum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3" Type="http://schemas.openxmlformats.org/officeDocument/2006/relationships/theme" Target="../theme/theme1.xml"/></Relationships>
</file>

<file path=ppt/slideMasters/_rels/slideMaster2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theme" Target="../theme/theme2.xml"/><Relationship Id="rId12" Type="http://schemas.openxmlformats.org/officeDocument/2006/relationships/slideLayout" Target="../slideLayouts/slideLayout12.xml"/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blipFill rotWithShape="1">
          <a:blip r:embed="rId1">
            <a:alphaModFix/>
          </a:blip>
          <a:tile algn="tl" flip="none" tx="0" sx="65000" ty="0" sy="65000"/>
        </a:blip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/>
          <p:nvPr/>
        </p:nvSpPr>
        <p:spPr>
          <a:xfrm>
            <a:off x="-9525" y="-7144"/>
            <a:ext cx="9163050" cy="1041400"/>
          </a:xfrm>
          <a:custGeom>
            <a:rect b="b" l="l" r="r" t="t"/>
            <a:pathLst>
              <a:path extrusionOk="0" h="656" w="5772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rgbClr val="0079AD">
                  <a:alpha val="44705"/>
                </a:srgbClr>
              </a:gs>
              <a:gs pos="100000">
                <a:srgbClr val="00E9F7">
                  <a:alpha val="54901"/>
                </a:srgbClr>
              </a:gs>
            </a:gsLst>
            <a:lin ang="5400000" scaled="0"/>
          </a:gra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onstantia"/>
              <a:ea typeface="Constantia"/>
              <a:cs typeface="Constantia"/>
              <a:sym typeface="Constantia"/>
            </a:endParaRPr>
          </a:p>
        </p:txBody>
      </p:sp>
      <p:sp>
        <p:nvSpPr>
          <p:cNvPr id="7" name="Google Shape;7;p1"/>
          <p:cNvSpPr/>
          <p:nvPr/>
        </p:nvSpPr>
        <p:spPr>
          <a:xfrm>
            <a:off x="4381500" y="-7144"/>
            <a:ext cx="4762500" cy="638175"/>
          </a:xfrm>
          <a:custGeom>
            <a:rect b="b" l="l" r="r" t="t"/>
            <a:pathLst>
              <a:path extrusionOk="0" h="595" w="3000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ABB4">
                  <a:alpha val="29803"/>
                </a:srgbClr>
              </a:gs>
              <a:gs pos="80000">
                <a:srgbClr val="0099E4">
                  <a:alpha val="44705"/>
                </a:srgbClr>
              </a:gs>
              <a:gs pos="100000">
                <a:srgbClr val="0099E4">
                  <a:alpha val="44705"/>
                </a:srgbClr>
              </a:gs>
            </a:gsLst>
            <a:lin ang="5400000" scaled="0"/>
          </a:gra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onstantia"/>
              <a:ea typeface="Constantia"/>
              <a:cs typeface="Constantia"/>
              <a:sym typeface="Constantia"/>
            </a:endParaRPr>
          </a:p>
        </p:txBody>
      </p:sp>
      <p:sp>
        <p:nvSpPr>
          <p:cNvPr id="8" name="Google Shape;8;p1"/>
          <p:cNvSpPr txBox="1"/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5000"/>
              <a:buFont typeface="Calibri"/>
              <a:buNone/>
              <a:defRPr b="0" i="0" sz="5000" u="none" cap="none" strike="noStrike">
                <a:solidFill>
                  <a:schemeClr val="lt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9" name="Google Shape;9;p1"/>
          <p:cNvSpPr txBox="1"/>
          <p:nvPr>
            <p:ph idx="1" type="body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5445" lvl="0" marL="457200" marR="0" rtl="0" algn="l">
              <a:spcBef>
                <a:spcPts val="520"/>
              </a:spcBef>
              <a:spcAft>
                <a:spcPts val="0"/>
              </a:spcAft>
              <a:buClr>
                <a:schemeClr val="accent3"/>
              </a:buClr>
              <a:buSzPts val="2470"/>
              <a:buFont typeface="Noto Sans Symbols"/>
              <a:buChar char="⚫"/>
              <a:defRPr b="0" i="0" sz="26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1pPr>
            <a:lvl2pPr indent="-358140" lvl="1" marL="914400" marR="0" rtl="0" algn="l"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040"/>
              <a:buFont typeface="Noto Sans Symbols"/>
              <a:buChar char="⚫"/>
              <a:defRPr b="0" i="0" sz="24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2pPr>
            <a:lvl3pPr indent="-321944" lvl="2" marL="1371600" marR="0" rtl="0" algn="l">
              <a:spcBef>
                <a:spcPts val="420"/>
              </a:spcBef>
              <a:spcAft>
                <a:spcPts val="0"/>
              </a:spcAft>
              <a:buClr>
                <a:schemeClr val="accent2"/>
              </a:buClr>
              <a:buSzPts val="1470"/>
              <a:buFont typeface="Noto Sans Symbols"/>
              <a:buChar char="⚫"/>
              <a:defRPr b="0" i="0" sz="21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3pPr>
            <a:lvl4pPr indent="-31115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accent3"/>
              </a:buClr>
              <a:buSzPts val="1300"/>
              <a:buFont typeface="Noto Sans Symbols"/>
              <a:buChar char="⚫"/>
              <a:defRPr b="0" i="0" sz="20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4pPr>
            <a:lvl5pPr indent="-31115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accent4"/>
              </a:buClr>
              <a:buSzPts val="1300"/>
              <a:buFont typeface="Noto Sans Symbols"/>
              <a:buChar char="⚫"/>
              <a:defRPr b="0" i="0" sz="20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5pPr>
            <a:lvl6pPr indent="-320039" lvl="5" marL="2743200" marR="0" rtl="0" algn="l">
              <a:spcBef>
                <a:spcPts val="360"/>
              </a:spcBef>
              <a:spcAft>
                <a:spcPts val="0"/>
              </a:spcAft>
              <a:buClr>
                <a:schemeClr val="accent5"/>
              </a:buClr>
              <a:buSzPts val="1440"/>
              <a:buFont typeface="Noto Sans Symbols"/>
              <a:buChar char="⚫"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indent="-309879" lvl="6" marL="3200400" marR="0" rtl="0" algn="l">
              <a:spcBef>
                <a:spcPts val="320"/>
              </a:spcBef>
              <a:spcAft>
                <a:spcPts val="0"/>
              </a:spcAft>
              <a:buClr>
                <a:schemeClr val="accent6"/>
              </a:buClr>
              <a:buSzPts val="1280"/>
              <a:buFont typeface="Noto Sans Symbols"/>
              <a:buChar char="⚫"/>
              <a:defRPr b="0" i="0" sz="16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indent="-330200" lvl="7" marL="3657600" marR="0" rtl="0" algn="l">
              <a:spcBef>
                <a:spcPts val="32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Constantia"/>
              <a:buChar char="•"/>
              <a:defRPr b="0" i="0" sz="16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indent="-317500" lvl="8" marL="4114800" marR="0" rtl="0" algn="l">
              <a:spcBef>
                <a:spcPts val="28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Constantia"/>
              <a:buChar char="•"/>
              <a:defRPr b="0" i="0" sz="14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/>
        </p:txBody>
      </p:sp>
      <p:sp>
        <p:nvSpPr>
          <p:cNvPr id="10" name="Google Shape;10;p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D0E9ED"/>
                </a:solidFill>
                <a:latin typeface="Constantia"/>
                <a:ea typeface="Constantia"/>
                <a:cs typeface="Constantia"/>
                <a:sym typeface="Constantia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/>
        </p:txBody>
      </p:sp>
      <p:sp>
        <p:nvSpPr>
          <p:cNvPr id="11" name="Google Shape;11;p1"/>
          <p:cNvSpPr txBox="1"/>
          <p:nvPr>
            <p:ph idx="11" type="ftr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D0E9ED"/>
                </a:solidFill>
                <a:latin typeface="Constantia"/>
                <a:ea typeface="Constantia"/>
                <a:cs typeface="Constantia"/>
                <a:sym typeface="Constantia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/>
        </p:txBody>
      </p:sp>
      <p:sp>
        <p:nvSpPr>
          <p:cNvPr id="12" name="Google Shape;12;p1"/>
          <p:cNvSpPr txBox="1"/>
          <p:nvPr>
            <p:ph idx="12" type="sldNum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D0E9ED"/>
                </a:solidFill>
                <a:latin typeface="Constantia"/>
                <a:ea typeface="Constantia"/>
                <a:cs typeface="Constantia"/>
                <a:sym typeface="Constantia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D0E9ED"/>
                </a:solidFill>
                <a:latin typeface="Constantia"/>
                <a:ea typeface="Constantia"/>
                <a:cs typeface="Constantia"/>
                <a:sym typeface="Constantia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D0E9ED"/>
                </a:solidFill>
                <a:latin typeface="Constantia"/>
                <a:ea typeface="Constantia"/>
                <a:cs typeface="Constantia"/>
                <a:sym typeface="Constantia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D0E9ED"/>
                </a:solidFill>
                <a:latin typeface="Constantia"/>
                <a:ea typeface="Constantia"/>
                <a:cs typeface="Constantia"/>
                <a:sym typeface="Constantia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D0E9ED"/>
                </a:solidFill>
                <a:latin typeface="Constantia"/>
                <a:ea typeface="Constantia"/>
                <a:cs typeface="Constantia"/>
                <a:sym typeface="Constantia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D0E9ED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D0E9ED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D0E9ED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D0E9ED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  <p:grpSp>
        <p:nvGrpSpPr>
          <p:cNvPr id="13" name="Google Shape;13;p1"/>
          <p:cNvGrpSpPr/>
          <p:nvPr/>
        </p:nvGrpSpPr>
        <p:grpSpPr>
          <a:xfrm>
            <a:off x="-29294" y="-16113"/>
            <a:ext cx="9198255" cy="1086266"/>
            <a:chOff x="-29322" y="-1971"/>
            <a:chExt cx="9198255" cy="1086266"/>
          </a:xfrm>
        </p:grpSpPr>
        <p:sp>
          <p:nvSpPr>
            <p:cNvPr id="14" name="Google Shape;14;p1"/>
            <p:cNvSpPr/>
            <p:nvPr/>
          </p:nvSpPr>
          <p:spPr>
            <a:xfrm rot="-164308">
              <a:off x="-19045" y="216550"/>
              <a:ext cx="9163050" cy="649224"/>
            </a:xfrm>
            <a:custGeom>
              <a:rect b="b" l="l" r="r" t="t"/>
              <a:pathLst>
                <a:path extrusionOk="0" h="1055" w="5772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cap="flat" cmpd="sng" w="10775">
              <a:solidFill>
                <a:srgbClr val="09B6BE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endParaRPr>
            </a:p>
          </p:txBody>
        </p:sp>
        <p:sp>
          <p:nvSpPr>
            <p:cNvPr id="15" name="Google Shape;15;p1"/>
            <p:cNvSpPr/>
            <p:nvPr/>
          </p:nvSpPr>
          <p:spPr>
            <a:xfrm rot="-164308">
              <a:off x="-14309" y="290003"/>
              <a:ext cx="9175812" cy="530352"/>
            </a:xfrm>
            <a:custGeom>
              <a:rect b="b" l="l" r="r" t="t"/>
              <a:pathLst>
                <a:path extrusionOk="0" h="854" w="5766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onstantia"/>
                <a:ea typeface="Constantia"/>
                <a:cs typeface="Constantia"/>
                <a:sym typeface="Constantia"/>
              </a:endParaRPr>
            </a:p>
          </p:txBody>
        </p:sp>
      </p:grp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blipFill rotWithShape="1">
          <a:blip r:embed="rId1">
            <a:alphaModFix/>
          </a:blip>
          <a:tile algn="tl" flip="none" tx="0" sx="65000" ty="0" sy="65000"/>
        </a:blipFill>
      </p:bgPr>
    </p:bg>
    <p:spTree>
      <p:nvGrpSpPr>
        <p:cNvPr id="22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3"/>
          <p:cNvSpPr/>
          <p:nvPr/>
        </p:nvSpPr>
        <p:spPr>
          <a:xfrm>
            <a:off x="-9525" y="-7144"/>
            <a:ext cx="9163050" cy="1041400"/>
          </a:xfrm>
          <a:custGeom>
            <a:rect b="b" l="l" r="r" t="t"/>
            <a:pathLst>
              <a:path extrusionOk="0" h="656" w="5772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rgbClr val="0079AD">
                  <a:alpha val="44705"/>
                </a:srgbClr>
              </a:gs>
              <a:gs pos="100000">
                <a:srgbClr val="00E9F7">
                  <a:alpha val="54901"/>
                </a:srgbClr>
              </a:gs>
            </a:gsLst>
            <a:lin ang="5400000" scaled="0"/>
          </a:gra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onstantia"/>
              <a:ea typeface="Constantia"/>
              <a:cs typeface="Constantia"/>
              <a:sym typeface="Constantia"/>
            </a:endParaRPr>
          </a:p>
        </p:txBody>
      </p:sp>
      <p:sp>
        <p:nvSpPr>
          <p:cNvPr id="24" name="Google Shape;24;p3"/>
          <p:cNvSpPr/>
          <p:nvPr/>
        </p:nvSpPr>
        <p:spPr>
          <a:xfrm>
            <a:off x="4381500" y="-7144"/>
            <a:ext cx="4762500" cy="638175"/>
          </a:xfrm>
          <a:custGeom>
            <a:rect b="b" l="l" r="r" t="t"/>
            <a:pathLst>
              <a:path extrusionOk="0" h="595" w="3000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ABB4">
                  <a:alpha val="29803"/>
                </a:srgbClr>
              </a:gs>
              <a:gs pos="80000">
                <a:srgbClr val="0099E4">
                  <a:alpha val="44705"/>
                </a:srgbClr>
              </a:gs>
              <a:gs pos="100000">
                <a:srgbClr val="0099E4">
                  <a:alpha val="44705"/>
                </a:srgbClr>
              </a:gs>
            </a:gsLst>
            <a:lin ang="5400000" scaled="0"/>
          </a:gra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onstantia"/>
              <a:ea typeface="Constantia"/>
              <a:cs typeface="Constantia"/>
              <a:sym typeface="Constantia"/>
            </a:endParaRPr>
          </a:p>
        </p:txBody>
      </p:sp>
      <p:sp>
        <p:nvSpPr>
          <p:cNvPr id="25" name="Google Shape;25;p3"/>
          <p:cNvSpPr txBox="1"/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000"/>
              <a:buFont typeface="Calibri"/>
              <a:buNone/>
              <a:defRPr b="0" i="0" sz="50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26" name="Google Shape;26;p3"/>
          <p:cNvSpPr txBox="1"/>
          <p:nvPr>
            <p:ph idx="1" type="body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5445" lvl="0" marL="457200" marR="0" rtl="0" algn="l">
              <a:spcBef>
                <a:spcPts val="520"/>
              </a:spcBef>
              <a:spcAft>
                <a:spcPts val="0"/>
              </a:spcAft>
              <a:buClr>
                <a:schemeClr val="accent3"/>
              </a:buClr>
              <a:buSzPts val="2470"/>
              <a:buFont typeface="Noto Sans Symbols"/>
              <a:buChar char="⚫"/>
              <a:defRPr b="0" i="0" sz="26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1pPr>
            <a:lvl2pPr indent="-358140" lvl="1" marL="914400" marR="0" rtl="0" algn="l"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040"/>
              <a:buFont typeface="Noto Sans Symbols"/>
              <a:buChar char="⚫"/>
              <a:defRPr b="0" i="0" sz="24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2pPr>
            <a:lvl3pPr indent="-321944" lvl="2" marL="1371600" marR="0" rtl="0" algn="l">
              <a:spcBef>
                <a:spcPts val="420"/>
              </a:spcBef>
              <a:spcAft>
                <a:spcPts val="0"/>
              </a:spcAft>
              <a:buClr>
                <a:schemeClr val="accent2"/>
              </a:buClr>
              <a:buSzPts val="1470"/>
              <a:buFont typeface="Noto Sans Symbols"/>
              <a:buChar char="⚫"/>
              <a:defRPr b="0" i="0" sz="21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3pPr>
            <a:lvl4pPr indent="-31115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accent3"/>
              </a:buClr>
              <a:buSzPts val="13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4pPr>
            <a:lvl5pPr indent="-31115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accent4"/>
              </a:buClr>
              <a:buSzPts val="13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5pPr>
            <a:lvl6pPr indent="-320039" lvl="5" marL="2743200" marR="0" rtl="0" algn="l">
              <a:spcBef>
                <a:spcPts val="360"/>
              </a:spcBef>
              <a:spcAft>
                <a:spcPts val="0"/>
              </a:spcAft>
              <a:buClr>
                <a:schemeClr val="accent5"/>
              </a:buClr>
              <a:buSzPts val="1440"/>
              <a:buFont typeface="Noto Sans Symbols"/>
              <a:buChar char="⚫"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indent="-309879" lvl="6" marL="3200400" marR="0" rtl="0" algn="l">
              <a:spcBef>
                <a:spcPts val="320"/>
              </a:spcBef>
              <a:spcAft>
                <a:spcPts val="0"/>
              </a:spcAft>
              <a:buClr>
                <a:schemeClr val="accent6"/>
              </a:buClr>
              <a:buSzPts val="1280"/>
              <a:buFont typeface="Noto Sans Symbols"/>
              <a:buChar char="⚫"/>
              <a:defRPr b="0" i="0" sz="16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indent="-330200" lvl="7" marL="3657600" marR="0" rtl="0" algn="l">
              <a:spcBef>
                <a:spcPts val="32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Constantia"/>
              <a:buChar char="•"/>
              <a:defRPr b="0" i="0" sz="16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indent="-317500" lvl="8" marL="4114800" marR="0" rtl="0" algn="l">
              <a:spcBef>
                <a:spcPts val="28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onstantia"/>
              <a:buChar char="•"/>
              <a:defRPr b="0" i="0" sz="14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/>
        </p:txBody>
      </p:sp>
      <p:sp>
        <p:nvSpPr>
          <p:cNvPr id="27" name="Google Shape;27;p3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035C75"/>
                </a:solidFill>
                <a:latin typeface="Constantia"/>
                <a:ea typeface="Constantia"/>
                <a:cs typeface="Constantia"/>
                <a:sym typeface="Constantia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/>
        </p:txBody>
      </p:sp>
      <p:sp>
        <p:nvSpPr>
          <p:cNvPr id="28" name="Google Shape;28;p3"/>
          <p:cNvSpPr txBox="1"/>
          <p:nvPr>
            <p:ph idx="11" type="ftr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035C75"/>
                </a:solidFill>
                <a:latin typeface="Constantia"/>
                <a:ea typeface="Constantia"/>
                <a:cs typeface="Constantia"/>
                <a:sym typeface="Constantia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/>
        </p:txBody>
      </p:sp>
      <p:sp>
        <p:nvSpPr>
          <p:cNvPr id="29" name="Google Shape;29;p3"/>
          <p:cNvSpPr txBox="1"/>
          <p:nvPr>
            <p:ph idx="12" type="sldNum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sz="1200" u="none">
                <a:solidFill>
                  <a:srgbClr val="035C75"/>
                </a:solidFill>
                <a:latin typeface="Constantia"/>
                <a:ea typeface="Constantia"/>
                <a:cs typeface="Constantia"/>
                <a:sym typeface="Constantia"/>
              </a:defRPr>
            </a:lvl1pPr>
            <a:lvl2pPr indent="0" lvl="1" marL="0" marR="0" rtl="0" algn="r">
              <a:spcBef>
                <a:spcPts val="0"/>
              </a:spcBef>
              <a:buNone/>
              <a:defRPr b="0" sz="1200" u="none">
                <a:solidFill>
                  <a:srgbClr val="035C75"/>
                </a:solidFill>
                <a:latin typeface="Constantia"/>
                <a:ea typeface="Constantia"/>
                <a:cs typeface="Constantia"/>
                <a:sym typeface="Constantia"/>
              </a:defRPr>
            </a:lvl2pPr>
            <a:lvl3pPr indent="0" lvl="2" marL="0" marR="0" rtl="0" algn="r">
              <a:spcBef>
                <a:spcPts val="0"/>
              </a:spcBef>
              <a:buNone/>
              <a:defRPr b="0" sz="1200" u="none">
                <a:solidFill>
                  <a:srgbClr val="035C75"/>
                </a:solidFill>
                <a:latin typeface="Constantia"/>
                <a:ea typeface="Constantia"/>
                <a:cs typeface="Constantia"/>
                <a:sym typeface="Constantia"/>
              </a:defRPr>
            </a:lvl3pPr>
            <a:lvl4pPr indent="0" lvl="3" marL="0" marR="0" rtl="0" algn="r">
              <a:spcBef>
                <a:spcPts val="0"/>
              </a:spcBef>
              <a:buNone/>
              <a:defRPr b="0" sz="1200" u="none">
                <a:solidFill>
                  <a:srgbClr val="035C75"/>
                </a:solidFill>
                <a:latin typeface="Constantia"/>
                <a:ea typeface="Constantia"/>
                <a:cs typeface="Constantia"/>
                <a:sym typeface="Constantia"/>
              </a:defRPr>
            </a:lvl4pPr>
            <a:lvl5pPr indent="0" lvl="4" marL="0" marR="0" rtl="0" algn="r">
              <a:spcBef>
                <a:spcPts val="0"/>
              </a:spcBef>
              <a:buNone/>
              <a:defRPr b="0" sz="1200" u="none">
                <a:solidFill>
                  <a:srgbClr val="035C75"/>
                </a:solidFill>
                <a:latin typeface="Constantia"/>
                <a:ea typeface="Constantia"/>
                <a:cs typeface="Constantia"/>
                <a:sym typeface="Constantia"/>
              </a:defRPr>
            </a:lvl5pPr>
            <a:lvl6pPr indent="0" lvl="5" marL="0" marR="0" rtl="0" algn="r">
              <a:spcBef>
                <a:spcPts val="0"/>
              </a:spcBef>
              <a:buNone/>
              <a:defRPr b="0" sz="1200" u="none">
                <a:solidFill>
                  <a:srgbClr val="035C75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indent="0" lvl="6" marL="0" marR="0" rtl="0" algn="r">
              <a:spcBef>
                <a:spcPts val="0"/>
              </a:spcBef>
              <a:buNone/>
              <a:defRPr b="0" sz="1200" u="none">
                <a:solidFill>
                  <a:srgbClr val="035C75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indent="0" lvl="7" marL="0" marR="0" rtl="0" algn="r">
              <a:spcBef>
                <a:spcPts val="0"/>
              </a:spcBef>
              <a:buNone/>
              <a:defRPr b="0" sz="1200" u="none">
                <a:solidFill>
                  <a:srgbClr val="035C75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indent="0" lvl="8" marL="0" marR="0" rtl="0" algn="r">
              <a:spcBef>
                <a:spcPts val="0"/>
              </a:spcBef>
              <a:buNone/>
              <a:defRPr b="0" sz="1200" u="none">
                <a:solidFill>
                  <a:srgbClr val="035C75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  <p:grpSp>
        <p:nvGrpSpPr>
          <p:cNvPr id="30" name="Google Shape;30;p3"/>
          <p:cNvGrpSpPr/>
          <p:nvPr/>
        </p:nvGrpSpPr>
        <p:grpSpPr>
          <a:xfrm>
            <a:off x="-29294" y="-16113"/>
            <a:ext cx="9198255" cy="1086266"/>
            <a:chOff x="-29322" y="-1971"/>
            <a:chExt cx="9198255" cy="1086266"/>
          </a:xfrm>
        </p:grpSpPr>
        <p:sp>
          <p:nvSpPr>
            <p:cNvPr id="31" name="Google Shape;31;p3"/>
            <p:cNvSpPr/>
            <p:nvPr/>
          </p:nvSpPr>
          <p:spPr>
            <a:xfrm rot="-164308">
              <a:off x="-19045" y="216550"/>
              <a:ext cx="9163050" cy="649224"/>
            </a:xfrm>
            <a:custGeom>
              <a:rect b="b" l="l" r="r" t="t"/>
              <a:pathLst>
                <a:path extrusionOk="0" h="1055" w="5772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cap="flat" cmpd="sng" w="10775">
              <a:solidFill>
                <a:srgbClr val="09B6BE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endParaRPr>
            </a:p>
          </p:txBody>
        </p:sp>
        <p:sp>
          <p:nvSpPr>
            <p:cNvPr id="32" name="Google Shape;32;p3"/>
            <p:cNvSpPr/>
            <p:nvPr/>
          </p:nvSpPr>
          <p:spPr>
            <a:xfrm rot="-164308">
              <a:off x="-14309" y="290003"/>
              <a:ext cx="9175812" cy="530352"/>
            </a:xfrm>
            <a:custGeom>
              <a:rect b="b" l="l" r="r" t="t"/>
              <a:pathLst>
                <a:path extrusionOk="0" h="854" w="5766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endParaRPr>
            </a:p>
          </p:txBody>
        </p:sp>
      </p:grp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jpg"/><Relationship Id="rId4" Type="http://schemas.openxmlformats.org/officeDocument/2006/relationships/image" Target="../media/image4.jpg"/><Relationship Id="rId5" Type="http://schemas.openxmlformats.org/officeDocument/2006/relationships/image" Target="../media/image5.jp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13.jp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6.jp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14.jp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10.jpg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12.jpg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7.jpg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3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4.jp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8.jp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5.jp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9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11.jp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15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5"/>
          <p:cNvSpPr txBox="1"/>
          <p:nvPr>
            <p:ph type="title"/>
          </p:nvPr>
        </p:nvSpPr>
        <p:spPr>
          <a:xfrm>
            <a:off x="530352" y="1316736"/>
            <a:ext cx="7772400" cy="1362456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5DF3C9"/>
              </a:buClr>
              <a:buSzPts val="6000"/>
              <a:buFont typeface="Calibri"/>
              <a:buNone/>
            </a:pPr>
            <a:r>
              <a:rPr lang="ru-RU" sz="6000">
                <a:solidFill>
                  <a:srgbClr val="5DF3C9"/>
                </a:solidFill>
              </a:rPr>
              <a:t>Съедобные и несъедобные грибы</a:t>
            </a:r>
            <a:endParaRPr sz="6000">
              <a:solidFill>
                <a:srgbClr val="5DF3C9"/>
              </a:solidFill>
            </a:endParaRPr>
          </a:p>
        </p:txBody>
      </p:sp>
      <p:pic>
        <p:nvPicPr>
          <p:cNvPr descr="F:\НЕСЪЕДОБНЫЕ ГРИБЫ\blednaya.jpg" id="111" name="Google Shape;111;p1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857488" y="2786058"/>
            <a:ext cx="2893806" cy="3143272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F:\НЕСЪЕДОБНЫЕ ГРИБЫ\muxomorK.jpg" id="112" name="Google Shape;112;p15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 rot="1086970">
            <a:off x="256695" y="3148463"/>
            <a:ext cx="2190400" cy="2000264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F:\СЪЕДОБНЫЕ ГРИБЫ\dubovik.jpg" id="113" name="Google Shape;113;p15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 rot="-1489643">
            <a:off x="6158671" y="2899923"/>
            <a:ext cx="2516713" cy="278608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72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p24"/>
          <p:cNvSpPr txBox="1"/>
          <p:nvPr>
            <p:ph type="title"/>
          </p:nvPr>
        </p:nvSpPr>
        <p:spPr>
          <a:xfrm>
            <a:off x="457200" y="704088"/>
            <a:ext cx="8229600" cy="65321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500"/>
              <a:buFont typeface="Calibri"/>
              <a:buNone/>
            </a:pPr>
            <a:r>
              <a:rPr lang="ru-RU" sz="4500"/>
              <a:t>подберёзовик</a:t>
            </a:r>
            <a:endParaRPr sz="4500"/>
          </a:p>
        </p:txBody>
      </p:sp>
      <p:pic>
        <p:nvPicPr>
          <p:cNvPr descr="F:\СЪЕДОБНЫЕ ГРИБЫ\podberezovik.jpeg" id="174" name="Google Shape;174;p24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85720" y="2071678"/>
            <a:ext cx="4143404" cy="3643338"/>
          </a:xfrm>
          <a:prstGeom prst="rect">
            <a:avLst/>
          </a:prstGeom>
          <a:noFill/>
          <a:ln>
            <a:noFill/>
          </a:ln>
        </p:spPr>
      </p:pic>
      <p:sp>
        <p:nvSpPr>
          <p:cNvPr id="175" name="Google Shape;175;p24"/>
          <p:cNvSpPr txBox="1"/>
          <p:nvPr>
            <p:ph idx="2" type="body"/>
          </p:nvPr>
        </p:nvSpPr>
        <p:spPr>
          <a:xfrm>
            <a:off x="4648200" y="1920085"/>
            <a:ext cx="4038600" cy="443484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74320" lvl="0" marL="27432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729"/>
              <a:buChar char="⚫"/>
            </a:pPr>
            <a:r>
              <a:rPr lang="ru-RU" sz="1820"/>
              <a:t>Подберезовик — очень распространенный вид, образует сообщество с различными видами березы. Распространен в Арктике, лесах Европы, Урала, Сибири, Дальнего Востока. Растет в березовых и смешанных лесах, на болотах и в тундрах. Плодоносит с июня по сентябрь. </a:t>
            </a:r>
            <a:endParaRPr/>
          </a:p>
          <a:p>
            <a:pPr indent="-164528" lvl="0" marL="274320" rtl="0" algn="l">
              <a:lnSpc>
                <a:spcPct val="80000"/>
              </a:lnSpc>
              <a:spcBef>
                <a:spcPts val="364"/>
              </a:spcBef>
              <a:spcAft>
                <a:spcPts val="0"/>
              </a:spcAft>
              <a:buSzPts val="1729"/>
              <a:buNone/>
            </a:pPr>
            <a:r>
              <a:t/>
            </a:r>
            <a:endParaRPr sz="1820"/>
          </a:p>
          <a:p>
            <a:pPr indent="-274320" lvl="0" marL="274320" rtl="0" algn="l">
              <a:lnSpc>
                <a:spcPct val="80000"/>
              </a:lnSpc>
              <a:spcBef>
                <a:spcPts val="364"/>
              </a:spcBef>
              <a:spcAft>
                <a:spcPts val="0"/>
              </a:spcAft>
              <a:buSzPts val="1729"/>
              <a:buChar char="⚫"/>
            </a:pPr>
            <a:r>
              <a:rPr lang="ru-RU" sz="1820"/>
              <a:t>Шляпка у подберезовика сначала полушаровидная, позднее подушковидная. Окраска может быть сероватая, беловатая, серо-коричневая, мышино-серая, бурая, темно-коричневая, почти черная.</a:t>
            </a:r>
            <a:endParaRPr sz="1820"/>
          </a:p>
        </p:txBody>
      </p:sp>
    </p:spTree>
  </p:cSld>
  <p:clrMapOvr>
    <a:masterClrMapping/>
  </p:clrMapOvr>
  <p:transition>
    <p:fade thruBlk="1"/>
  </p:transition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79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p25"/>
          <p:cNvSpPr txBox="1"/>
          <p:nvPr>
            <p:ph type="title"/>
          </p:nvPr>
        </p:nvSpPr>
        <p:spPr>
          <a:xfrm>
            <a:off x="457200" y="704088"/>
            <a:ext cx="8229600" cy="724648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500"/>
              <a:buFont typeface="Calibri"/>
              <a:buNone/>
            </a:pPr>
            <a:r>
              <a:rPr lang="ru-RU" sz="4500"/>
              <a:t>подосиновик</a:t>
            </a:r>
            <a:endParaRPr sz="4500"/>
          </a:p>
        </p:txBody>
      </p:sp>
      <p:pic>
        <p:nvPicPr>
          <p:cNvPr descr="F:\СЪЕДОБНЫЕ ГРИБЫ\podosinovik.jpeg" id="181" name="Google Shape;181;p25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57158" y="2000240"/>
            <a:ext cx="3857652" cy="3857652"/>
          </a:xfrm>
          <a:prstGeom prst="rect">
            <a:avLst/>
          </a:prstGeom>
          <a:noFill/>
          <a:ln>
            <a:noFill/>
          </a:ln>
        </p:spPr>
      </p:pic>
      <p:sp>
        <p:nvSpPr>
          <p:cNvPr id="182" name="Google Shape;182;p25"/>
          <p:cNvSpPr txBox="1"/>
          <p:nvPr>
            <p:ph idx="2" type="body"/>
          </p:nvPr>
        </p:nvSpPr>
        <p:spPr>
          <a:xfrm>
            <a:off x="4648200" y="1920085"/>
            <a:ext cx="4038600" cy="443484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74320" lvl="0" marL="27432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914"/>
              <a:buChar char="⚫"/>
            </a:pPr>
            <a:r>
              <a:rPr lang="ru-RU" sz="2015"/>
              <a:t>Подосиновик — один из самых распространенных в умеренном поясе северного полушария съедобных грибов. По своей питательности и вкусовым качествам он вместе с подберезовиком занимает почетное второе место после белого гриба и рыжика. </a:t>
            </a:r>
            <a:endParaRPr/>
          </a:p>
          <a:p>
            <a:pPr indent="-152765" lvl="0" marL="274320" rtl="0" algn="l">
              <a:lnSpc>
                <a:spcPct val="80000"/>
              </a:lnSpc>
              <a:spcBef>
                <a:spcPts val="403"/>
              </a:spcBef>
              <a:spcAft>
                <a:spcPts val="0"/>
              </a:spcAft>
              <a:buSzPts val="1914"/>
              <a:buNone/>
            </a:pPr>
            <a:r>
              <a:t/>
            </a:r>
            <a:endParaRPr sz="2015"/>
          </a:p>
          <a:p>
            <a:pPr indent="-274320" lvl="0" marL="274320" rtl="0" algn="l">
              <a:lnSpc>
                <a:spcPct val="80000"/>
              </a:lnSpc>
              <a:spcBef>
                <a:spcPts val="403"/>
              </a:spcBef>
              <a:spcAft>
                <a:spcPts val="0"/>
              </a:spcAft>
              <a:buSzPts val="1914"/>
              <a:buChar char="⚫"/>
            </a:pPr>
            <a:r>
              <a:rPr lang="ru-RU" sz="2015"/>
              <a:t>Подосиновик распространен в лесах Европы, Урала, Сибири и Дальнего Востока. Плодоносит с июня по сентябрь.</a:t>
            </a:r>
            <a:endParaRPr sz="2015"/>
          </a:p>
        </p:txBody>
      </p:sp>
    </p:spTree>
  </p:cSld>
  <p:clrMapOvr>
    <a:masterClrMapping/>
  </p:clrMapOvr>
  <p:transition>
    <p:fade thruBlk="1"/>
  </p:transition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86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p26"/>
          <p:cNvSpPr txBox="1"/>
          <p:nvPr>
            <p:ph type="title"/>
          </p:nvPr>
        </p:nvSpPr>
        <p:spPr>
          <a:xfrm>
            <a:off x="457200" y="704088"/>
            <a:ext cx="8229600" cy="510334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500"/>
              <a:buFont typeface="Calibri"/>
              <a:buNone/>
            </a:pPr>
            <a:r>
              <a:rPr lang="ru-RU" sz="4500"/>
              <a:t>Белый гриб</a:t>
            </a:r>
            <a:endParaRPr sz="4500"/>
          </a:p>
        </p:txBody>
      </p:sp>
      <p:pic>
        <p:nvPicPr>
          <p:cNvPr descr="F:\СЪЕДОБНЫЕ ГРИБЫ\belii.jpeg" id="188" name="Google Shape;188;p26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97899" y="1928802"/>
            <a:ext cx="3945473" cy="4643470"/>
          </a:xfrm>
          <a:prstGeom prst="rect">
            <a:avLst/>
          </a:prstGeom>
          <a:noFill/>
          <a:ln>
            <a:noFill/>
          </a:ln>
        </p:spPr>
      </p:pic>
      <p:sp>
        <p:nvSpPr>
          <p:cNvPr id="189" name="Google Shape;189;p26"/>
          <p:cNvSpPr txBox="1"/>
          <p:nvPr>
            <p:ph idx="2" type="body"/>
          </p:nvPr>
        </p:nvSpPr>
        <p:spPr>
          <a:xfrm>
            <a:off x="4648200" y="1920085"/>
            <a:ext cx="4038600" cy="443484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74320" lvl="0" marL="274320" rtl="0" algn="l">
              <a:spcBef>
                <a:spcPts val="0"/>
              </a:spcBef>
              <a:spcAft>
                <a:spcPts val="0"/>
              </a:spcAft>
              <a:buSzPts val="1710"/>
              <a:buChar char="⚫"/>
            </a:pPr>
            <a:r>
              <a:rPr lang="ru-RU" sz="1800"/>
              <a:t>Он считается одним из наиболее ценных видов грибов. Шляпка белого гриба может достигать 20 см в диаметре. Окраска шляпки очень разнообразная: беловатая, светло-серая. Она может быть желтых, коричневых или бурых тонов, пурпурная, красная, черно-бурая. Растет белый гриб по всей Евразии в умеренной и субарктической зоне. Плодоносит в июне – октябре. </a:t>
            </a:r>
            <a:endParaRPr/>
          </a:p>
          <a:p>
            <a:pPr indent="-165735" lvl="0" marL="274320" rtl="0" algn="l">
              <a:spcBef>
                <a:spcPts val="360"/>
              </a:spcBef>
              <a:spcAft>
                <a:spcPts val="0"/>
              </a:spcAft>
              <a:buSzPts val="1710"/>
              <a:buNone/>
            </a:pPr>
            <a:r>
              <a:t/>
            </a:r>
            <a:endParaRPr sz="1800"/>
          </a:p>
          <a:p>
            <a:pPr indent="-274320" lvl="0" marL="274320" rtl="0" algn="l">
              <a:spcBef>
                <a:spcPts val="360"/>
              </a:spcBef>
              <a:spcAft>
                <a:spcPts val="0"/>
              </a:spcAft>
              <a:buSzPts val="1710"/>
              <a:buChar char="⚫"/>
            </a:pPr>
            <a:r>
              <a:rPr lang="ru-RU" sz="1800"/>
              <a:t>Спутать белый гриб с ядовитыми несъедобными грибами трудно.</a:t>
            </a:r>
            <a:endParaRPr sz="1800"/>
          </a:p>
        </p:txBody>
      </p:sp>
    </p:spTree>
  </p:cSld>
  <p:clrMapOvr>
    <a:masterClrMapping/>
  </p:clrMapOvr>
  <p:transition>
    <p:fade thruBlk="1"/>
  </p:transition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93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Google Shape;194;p27"/>
          <p:cNvSpPr txBox="1"/>
          <p:nvPr>
            <p:ph type="title"/>
          </p:nvPr>
        </p:nvSpPr>
        <p:spPr>
          <a:xfrm>
            <a:off x="457200" y="704088"/>
            <a:ext cx="8229600" cy="510334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500"/>
              <a:buFont typeface="Calibri"/>
              <a:buNone/>
            </a:pPr>
            <a:r>
              <a:rPr lang="ru-RU" sz="4500"/>
              <a:t>рыжик</a:t>
            </a:r>
            <a:endParaRPr sz="4500"/>
          </a:p>
        </p:txBody>
      </p:sp>
      <p:pic>
        <p:nvPicPr>
          <p:cNvPr descr="F:\СЪЕДОБНЫЕ ГРИБЫ\rizik.jpeg" id="195" name="Google Shape;195;p27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500034" y="2000240"/>
            <a:ext cx="3857652" cy="4143404"/>
          </a:xfrm>
          <a:prstGeom prst="rect">
            <a:avLst/>
          </a:prstGeom>
          <a:noFill/>
          <a:ln>
            <a:noFill/>
          </a:ln>
        </p:spPr>
      </p:pic>
      <p:sp>
        <p:nvSpPr>
          <p:cNvPr id="196" name="Google Shape;196;p27"/>
          <p:cNvSpPr txBox="1"/>
          <p:nvPr>
            <p:ph idx="2" type="body"/>
          </p:nvPr>
        </p:nvSpPr>
        <p:spPr>
          <a:xfrm>
            <a:off x="4648200" y="1920085"/>
            <a:ext cx="4038600" cy="443484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74320" lvl="0" marL="27432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285"/>
              <a:buChar char="⚫"/>
            </a:pPr>
            <a:r>
              <a:rPr lang="ru-RU" sz="2405"/>
              <a:t>Растут рыжики, в основном, в хвойных лесах, особенно в сосновых и еловых. Предпочитают освещенные места: поляны, опушки, молодой лес. Распространен в лесах Европы, Урала, Сибири и Дальнего Востока. Плодоносит с июня по октябрь.</a:t>
            </a:r>
            <a:endParaRPr sz="2405"/>
          </a:p>
        </p:txBody>
      </p:sp>
    </p:spTree>
  </p:cSld>
  <p:clrMapOvr>
    <a:masterClrMapping/>
  </p:clrMapOvr>
  <p:transition>
    <p:fade thruBlk="1"/>
  </p:transition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00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Google Shape;201;p28"/>
          <p:cNvSpPr txBox="1"/>
          <p:nvPr>
            <p:ph type="title"/>
          </p:nvPr>
        </p:nvSpPr>
        <p:spPr>
          <a:xfrm>
            <a:off x="457200" y="704088"/>
            <a:ext cx="8229600" cy="510334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500"/>
              <a:buFont typeface="Calibri"/>
              <a:buNone/>
            </a:pPr>
            <a:r>
              <a:rPr lang="ru-RU" sz="4500"/>
              <a:t>шампиньоны</a:t>
            </a:r>
            <a:endParaRPr sz="4500"/>
          </a:p>
        </p:txBody>
      </p:sp>
      <p:pic>
        <p:nvPicPr>
          <p:cNvPr descr="F:\СЪЕДОБНЫЕ ГРИБЫ\shampinonObik.jpg" id="202" name="Google Shape;202;p28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00100" y="2143116"/>
            <a:ext cx="3214710" cy="3286148"/>
          </a:xfrm>
          <a:prstGeom prst="rect">
            <a:avLst/>
          </a:prstGeom>
          <a:noFill/>
          <a:ln>
            <a:noFill/>
          </a:ln>
        </p:spPr>
      </p:pic>
      <p:sp>
        <p:nvSpPr>
          <p:cNvPr id="203" name="Google Shape;203;p28"/>
          <p:cNvSpPr txBox="1"/>
          <p:nvPr>
            <p:ph idx="2" type="body"/>
          </p:nvPr>
        </p:nvSpPr>
        <p:spPr>
          <a:xfrm>
            <a:off x="4648200" y="1920085"/>
            <a:ext cx="4038600" cy="443484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74320" lvl="0" marL="274320" rtl="0" algn="l">
              <a:spcBef>
                <a:spcPts val="0"/>
              </a:spcBef>
              <a:spcAft>
                <a:spcPts val="0"/>
              </a:spcAft>
              <a:buSzPts val="2470"/>
              <a:buChar char="⚫"/>
            </a:pPr>
            <a:r>
              <a:rPr lang="ru-RU"/>
              <a:t>Шампиньон обыкновенный встречается часто большими группами с начала лета до поздней осени на полях, лугах, выгонах, садах, огородах, лесных полянах, опушках леса.</a:t>
            </a:r>
            <a:endParaRPr/>
          </a:p>
        </p:txBody>
      </p:sp>
    </p:spTree>
  </p:cSld>
  <p:clrMapOvr>
    <a:masterClrMapping/>
  </p:clrMapOvr>
  <p:transition>
    <p:push/>
  </p:transition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07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Google Shape;208;p29"/>
          <p:cNvSpPr txBox="1"/>
          <p:nvPr>
            <p:ph type="title"/>
          </p:nvPr>
        </p:nvSpPr>
        <p:spPr>
          <a:xfrm>
            <a:off x="457200" y="704088"/>
            <a:ext cx="8229600" cy="65321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500"/>
              <a:buFont typeface="Calibri"/>
              <a:buNone/>
            </a:pPr>
            <a:r>
              <a:rPr lang="ru-RU" sz="4500"/>
              <a:t>волнушка</a:t>
            </a:r>
            <a:endParaRPr sz="4500"/>
          </a:p>
        </p:txBody>
      </p:sp>
      <p:pic>
        <p:nvPicPr>
          <p:cNvPr descr="F:\СЪЕДОБНЫЕ ГРИБЫ\volnushka.jpeg" id="209" name="Google Shape;209;p29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2648" y="2143116"/>
            <a:ext cx="4183600" cy="3643338"/>
          </a:xfrm>
          <a:prstGeom prst="rect">
            <a:avLst/>
          </a:prstGeom>
          <a:noFill/>
          <a:ln>
            <a:noFill/>
          </a:ln>
        </p:spPr>
      </p:pic>
      <p:sp>
        <p:nvSpPr>
          <p:cNvPr id="210" name="Google Shape;210;p29"/>
          <p:cNvSpPr txBox="1"/>
          <p:nvPr>
            <p:ph idx="2" type="body"/>
          </p:nvPr>
        </p:nvSpPr>
        <p:spPr>
          <a:xfrm>
            <a:off x="4648200" y="1920085"/>
            <a:ext cx="4038600" cy="443484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74320" lvl="0" marL="274320" rtl="0" algn="l">
              <a:spcBef>
                <a:spcPts val="0"/>
              </a:spcBef>
              <a:spcAft>
                <a:spcPts val="0"/>
              </a:spcAft>
              <a:buSzPts val="2470"/>
              <a:buChar char="⚫"/>
            </a:pPr>
            <a:r>
              <a:rPr lang="ru-RU"/>
              <a:t>Растет повсеместно в лиственных и смешанных лесах под березами, особенно обильно в изреженных хвойно-березовых молодняках с кочковатой поверхностью почвы, покрытой травой.</a:t>
            </a:r>
            <a:endParaRPr/>
          </a:p>
        </p:txBody>
      </p:sp>
    </p:spTree>
  </p:cSld>
  <p:clrMapOvr>
    <a:masterClrMapping/>
  </p:clrMapOvr>
  <p:transition>
    <p:fade thruBlk="1"/>
  </p:transition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14" name="Shape 2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Google Shape;215;p30"/>
          <p:cNvSpPr txBox="1"/>
          <p:nvPr>
            <p:ph type="title"/>
          </p:nvPr>
        </p:nvSpPr>
        <p:spPr>
          <a:xfrm>
            <a:off x="457200" y="704088"/>
            <a:ext cx="8229600" cy="58177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500"/>
              <a:buFont typeface="Calibri"/>
              <a:buNone/>
            </a:pPr>
            <a:r>
              <a:rPr lang="ru-RU" sz="4500"/>
              <a:t>               Отгадай загадки.</a:t>
            </a:r>
            <a:endParaRPr sz="4500"/>
          </a:p>
        </p:txBody>
      </p:sp>
      <p:sp>
        <p:nvSpPr>
          <p:cNvPr id="216" name="Google Shape;216;p30"/>
          <p:cNvSpPr txBox="1"/>
          <p:nvPr>
            <p:ph idx="1" type="body"/>
          </p:nvPr>
        </p:nvSpPr>
        <p:spPr>
          <a:xfrm>
            <a:off x="428596" y="1928802"/>
            <a:ext cx="4038600" cy="443484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SzPts val="1330"/>
              <a:buNone/>
            </a:pPr>
            <a:r>
              <a:rPr lang="ru-RU" sz="1400"/>
              <a:t>1. Бледная шляпка, юбочка на ножке,</a:t>
            </a:r>
            <a:endParaRPr/>
          </a:p>
          <a:p>
            <a:pPr indent="-342900" lvl="0" marL="342900" rtl="0" algn="l">
              <a:spcBef>
                <a:spcPts val="280"/>
              </a:spcBef>
              <a:spcAft>
                <a:spcPts val="0"/>
              </a:spcAft>
              <a:buSzPts val="1330"/>
              <a:buNone/>
            </a:pPr>
            <a:r>
              <a:rPr lang="ru-RU" sz="1400"/>
              <a:t> Смотрит свысока – ручки в бока.</a:t>
            </a:r>
            <a:endParaRPr/>
          </a:p>
          <a:p>
            <a:pPr indent="-342900" lvl="0" marL="342900" rtl="0" algn="l">
              <a:spcBef>
                <a:spcPts val="280"/>
              </a:spcBef>
              <a:spcAft>
                <a:spcPts val="0"/>
              </a:spcAft>
              <a:buSzPts val="1330"/>
              <a:buNone/>
            </a:pPr>
            <a:r>
              <a:rPr lang="ru-RU" sz="1400"/>
              <a:t> Красива и  важна – да никому не нужна.</a:t>
            </a:r>
            <a:endParaRPr/>
          </a:p>
          <a:p>
            <a:pPr indent="-274320" lvl="0" marL="274320" rtl="0" algn="l">
              <a:spcBef>
                <a:spcPts val="280"/>
              </a:spcBef>
              <a:spcAft>
                <a:spcPts val="0"/>
              </a:spcAft>
              <a:buSzPts val="1330"/>
              <a:buNone/>
            </a:pPr>
            <a:r>
              <a:t/>
            </a:r>
            <a:endParaRPr sz="1400"/>
          </a:p>
          <a:p>
            <a:pPr indent="-274320" lvl="0" marL="274320" rtl="0" algn="l">
              <a:spcBef>
                <a:spcPts val="280"/>
              </a:spcBef>
              <a:spcAft>
                <a:spcPts val="0"/>
              </a:spcAft>
              <a:buSzPts val="1330"/>
              <a:buNone/>
            </a:pPr>
            <a:r>
              <a:rPr lang="ru-RU" sz="1400"/>
              <a:t>2.Вдоль лесных дорожек много белых ножек</a:t>
            </a:r>
            <a:endParaRPr/>
          </a:p>
          <a:p>
            <a:pPr indent="-274320" lvl="0" marL="274320" rtl="0" algn="l">
              <a:spcBef>
                <a:spcPts val="280"/>
              </a:spcBef>
              <a:spcAft>
                <a:spcPts val="0"/>
              </a:spcAft>
              <a:buSzPts val="1330"/>
              <a:buNone/>
            </a:pPr>
            <a:r>
              <a:rPr lang="ru-RU" sz="1400"/>
              <a:t> В шляпках разноцветных, издали приметных. </a:t>
            </a:r>
            <a:endParaRPr/>
          </a:p>
          <a:p>
            <a:pPr indent="-274320" lvl="0" marL="274320" rtl="0" algn="l">
              <a:spcBef>
                <a:spcPts val="280"/>
              </a:spcBef>
              <a:spcAft>
                <a:spcPts val="0"/>
              </a:spcAft>
              <a:buSzPts val="1330"/>
              <a:buNone/>
            </a:pPr>
            <a:r>
              <a:rPr lang="ru-RU" sz="1400"/>
              <a:t> Кто в серой, кто в зеленой, кто в розовой, кто в желтой</a:t>
            </a:r>
            <a:endParaRPr/>
          </a:p>
          <a:p>
            <a:pPr indent="-274320" lvl="0" marL="274320" rtl="0" algn="l">
              <a:spcBef>
                <a:spcPts val="280"/>
              </a:spcBef>
              <a:spcAft>
                <a:spcPts val="0"/>
              </a:spcAft>
              <a:buSzPts val="1330"/>
              <a:buNone/>
            </a:pPr>
            <a:r>
              <a:rPr lang="ru-RU" sz="1400"/>
              <a:t> Ты их бери, не мешкай, ведь это –</a:t>
            </a:r>
            <a:endParaRPr/>
          </a:p>
          <a:p>
            <a:pPr indent="-274320" lvl="0" marL="274320" rtl="0" algn="l">
              <a:spcBef>
                <a:spcPts val="280"/>
              </a:spcBef>
              <a:spcAft>
                <a:spcPts val="0"/>
              </a:spcAft>
              <a:buSzPts val="1330"/>
              <a:buNone/>
            </a:pPr>
            <a:r>
              <a:t/>
            </a:r>
            <a:endParaRPr sz="1400"/>
          </a:p>
          <a:p>
            <a:pPr indent="-274320" lvl="0" marL="274320" rtl="0" algn="l">
              <a:spcBef>
                <a:spcPts val="280"/>
              </a:spcBef>
              <a:spcAft>
                <a:spcPts val="0"/>
              </a:spcAft>
              <a:buSzPts val="1330"/>
              <a:buNone/>
            </a:pPr>
            <a:r>
              <a:rPr lang="ru-RU" sz="1400"/>
              <a:t>3.Я в красной шапочке расту среди корней осиновых. </a:t>
            </a:r>
            <a:endParaRPr/>
          </a:p>
          <a:p>
            <a:pPr indent="-274320" lvl="0" marL="274320" rtl="0" algn="l">
              <a:spcBef>
                <a:spcPts val="280"/>
              </a:spcBef>
              <a:spcAft>
                <a:spcPts val="0"/>
              </a:spcAft>
              <a:buSzPts val="1330"/>
              <a:buNone/>
            </a:pPr>
            <a:r>
              <a:rPr lang="ru-RU" sz="1400"/>
              <a:t> Меня увидишь за версту - зовусь я – ... </a:t>
            </a:r>
            <a:endParaRPr/>
          </a:p>
          <a:p>
            <a:pPr indent="-274320" lvl="0" marL="274320" rtl="0" algn="l">
              <a:spcBef>
                <a:spcPts val="280"/>
              </a:spcBef>
              <a:spcAft>
                <a:spcPts val="0"/>
              </a:spcAft>
              <a:buSzPts val="1330"/>
              <a:buNone/>
            </a:pPr>
            <a:r>
              <a:rPr lang="ru-RU" sz="1400"/>
              <a:t>4.В шляпке розовой мохнатой, – но не выглядит растяпой. </a:t>
            </a:r>
            <a:endParaRPr/>
          </a:p>
          <a:p>
            <a:pPr indent="-274320" lvl="0" marL="274320" rtl="0" algn="l">
              <a:spcBef>
                <a:spcPts val="280"/>
              </a:spcBef>
              <a:spcAft>
                <a:spcPts val="0"/>
              </a:spcAft>
              <a:buSzPts val="1330"/>
              <a:buNone/>
            </a:pPr>
            <a:r>
              <a:rPr lang="ru-RU" sz="1400"/>
              <a:t> Будто плюшевое ушко, для соления</a:t>
            </a:r>
            <a:endParaRPr sz="1100"/>
          </a:p>
          <a:p>
            <a:pPr indent="-274320" lvl="0" marL="274320" rtl="0" algn="l">
              <a:spcBef>
                <a:spcPts val="280"/>
              </a:spcBef>
              <a:spcAft>
                <a:spcPts val="0"/>
              </a:spcAft>
              <a:buSzPts val="1330"/>
              <a:buNone/>
            </a:pPr>
            <a:r>
              <a:t/>
            </a:r>
            <a:endParaRPr sz="1400"/>
          </a:p>
        </p:txBody>
      </p:sp>
      <p:sp>
        <p:nvSpPr>
          <p:cNvPr id="217" name="Google Shape;217;p30"/>
          <p:cNvSpPr txBox="1"/>
          <p:nvPr>
            <p:ph idx="2" type="body"/>
          </p:nvPr>
        </p:nvSpPr>
        <p:spPr>
          <a:xfrm>
            <a:off x="4648200" y="1920085"/>
            <a:ext cx="4038600" cy="443484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74320" lvl="0" marL="274320" rtl="0" algn="l">
              <a:spcBef>
                <a:spcPts val="0"/>
              </a:spcBef>
              <a:spcAft>
                <a:spcPts val="0"/>
              </a:spcAft>
              <a:buSzPts val="1330"/>
              <a:buNone/>
            </a:pPr>
            <a:r>
              <a:rPr lang="ru-RU" sz="1400"/>
              <a:t>5.Под осиною ребятки бегают, играют в прятки.</a:t>
            </a:r>
            <a:endParaRPr/>
          </a:p>
          <a:p>
            <a:pPr indent="-274320" lvl="0" marL="274320" rtl="0" algn="l">
              <a:spcBef>
                <a:spcPts val="280"/>
              </a:spcBef>
              <a:spcAft>
                <a:spcPts val="0"/>
              </a:spcAft>
              <a:buSzPts val="1330"/>
              <a:buNone/>
            </a:pPr>
            <a:r>
              <a:rPr lang="ru-RU" sz="1400"/>
              <a:t>        Где один покажется – там и другой окажется. </a:t>
            </a:r>
            <a:endParaRPr/>
          </a:p>
          <a:p>
            <a:pPr indent="-274320" lvl="0" marL="274320" rtl="0" algn="l">
              <a:spcBef>
                <a:spcPts val="280"/>
              </a:spcBef>
              <a:spcAft>
                <a:spcPts val="0"/>
              </a:spcAft>
              <a:buSzPts val="1330"/>
              <a:buNone/>
            </a:pPr>
            <a:r>
              <a:rPr lang="ru-RU" sz="1400"/>
              <a:t>6.Не спорю – не белый, я, братцы, попроще.</a:t>
            </a:r>
            <a:endParaRPr/>
          </a:p>
          <a:p>
            <a:pPr indent="-274320" lvl="0" marL="274320" rtl="0" algn="l">
              <a:spcBef>
                <a:spcPts val="280"/>
              </a:spcBef>
              <a:spcAft>
                <a:spcPts val="0"/>
              </a:spcAft>
              <a:buSzPts val="1330"/>
              <a:buNone/>
            </a:pPr>
            <a:r>
              <a:rPr lang="ru-RU" sz="1400"/>
              <a:t>        Расту я обычно в берёзовой роще</a:t>
            </a:r>
            <a:endParaRPr/>
          </a:p>
          <a:p>
            <a:pPr indent="-274320" lvl="0" marL="274320" rtl="0" algn="l">
              <a:spcBef>
                <a:spcPts val="280"/>
              </a:spcBef>
              <a:spcAft>
                <a:spcPts val="0"/>
              </a:spcAft>
              <a:buSzPts val="1330"/>
              <a:buNone/>
            </a:pPr>
            <a:r>
              <a:rPr lang="ru-RU" sz="1400"/>
              <a:t> </a:t>
            </a:r>
            <a:endParaRPr/>
          </a:p>
          <a:p>
            <a:pPr indent="-274320" lvl="0" marL="274320" rtl="0" algn="l">
              <a:spcBef>
                <a:spcPts val="280"/>
              </a:spcBef>
              <a:spcAft>
                <a:spcPts val="0"/>
              </a:spcAft>
              <a:buSzPts val="1330"/>
              <a:buNone/>
            </a:pPr>
            <a:r>
              <a:rPr lang="ru-RU" sz="1400"/>
              <a:t>7.В красной шапке модной, никуда не годный. </a:t>
            </a:r>
            <a:endParaRPr/>
          </a:p>
          <a:p>
            <a:pPr indent="-274320" lvl="0" marL="274320" rtl="0" algn="l">
              <a:spcBef>
                <a:spcPts val="280"/>
              </a:spcBef>
              <a:spcAft>
                <a:spcPts val="0"/>
              </a:spcAft>
              <a:buSzPts val="1330"/>
              <a:buNone/>
            </a:pPr>
            <a:r>
              <a:rPr lang="ru-RU" sz="1400"/>
              <a:t>Он в лесу стоял, никто его не брал,</a:t>
            </a:r>
            <a:endParaRPr/>
          </a:p>
          <a:p>
            <a:pPr indent="-274320" lvl="0" marL="274320" rtl="0" algn="l">
              <a:spcBef>
                <a:spcPts val="280"/>
              </a:spcBef>
              <a:spcAft>
                <a:spcPts val="0"/>
              </a:spcAft>
              <a:buSzPts val="1330"/>
              <a:buNone/>
            </a:pPr>
            <a:r>
              <a:t/>
            </a:r>
            <a:endParaRPr sz="1400"/>
          </a:p>
          <a:p>
            <a:pPr indent="-274320" lvl="0" marL="274320" rtl="0" algn="l">
              <a:spcBef>
                <a:spcPts val="280"/>
              </a:spcBef>
              <a:spcAft>
                <a:spcPts val="0"/>
              </a:spcAft>
              <a:buSzPts val="1330"/>
              <a:buNone/>
            </a:pPr>
            <a:r>
              <a:rPr lang="ru-RU" sz="1400"/>
              <a:t>8.Что за ребятки на пеньках столпились тесной кучкой </a:t>
            </a:r>
            <a:endParaRPr/>
          </a:p>
          <a:p>
            <a:pPr indent="-274320" lvl="0" marL="274320" rtl="0" algn="l">
              <a:spcBef>
                <a:spcPts val="280"/>
              </a:spcBef>
              <a:spcAft>
                <a:spcPts val="0"/>
              </a:spcAft>
              <a:buSzPts val="1330"/>
              <a:buNone/>
            </a:pPr>
            <a:r>
              <a:rPr lang="ru-RU" sz="1400"/>
              <a:t>9. И держат зонтики в руках, застигнутые тучкой? </a:t>
            </a:r>
            <a:endParaRPr/>
          </a:p>
          <a:p>
            <a:pPr indent="-274320" lvl="0" marL="274320" rtl="0" algn="l">
              <a:spcBef>
                <a:spcPts val="280"/>
              </a:spcBef>
              <a:spcAft>
                <a:spcPts val="0"/>
              </a:spcAft>
              <a:buSzPts val="1330"/>
              <a:buNone/>
            </a:pPr>
            <a:r>
              <a:t/>
            </a:r>
            <a:endParaRPr sz="1400"/>
          </a:p>
          <a:p>
            <a:pPr indent="-274320" lvl="0" marL="274320" rtl="0" algn="l">
              <a:spcBef>
                <a:spcPts val="280"/>
              </a:spcBef>
              <a:spcAft>
                <a:spcPts val="0"/>
              </a:spcAft>
              <a:buSzPts val="1330"/>
              <a:buNone/>
            </a:pPr>
            <a:r>
              <a:rPr lang="ru-RU" sz="1400"/>
              <a:t>10.Шоколадно-бурый гриб – к скользкой шляпке лист прилип. </a:t>
            </a:r>
            <a:endParaRPr/>
          </a:p>
          <a:p>
            <a:pPr indent="-274320" lvl="0" marL="274320" rtl="0" algn="l">
              <a:spcBef>
                <a:spcPts val="280"/>
              </a:spcBef>
              <a:spcAft>
                <a:spcPts val="0"/>
              </a:spcAft>
              <a:buSzPts val="1330"/>
              <a:buNone/>
            </a:pPr>
            <a:r>
              <a:rPr lang="ru-RU" sz="1400"/>
              <a:t> Воротник ажурный тонок – гриб такой зовут ... </a:t>
            </a:r>
            <a:endParaRPr/>
          </a:p>
          <a:p>
            <a:pPr indent="-274320" lvl="0" marL="274320" rtl="0" algn="l">
              <a:spcBef>
                <a:spcPts val="280"/>
              </a:spcBef>
              <a:spcAft>
                <a:spcPts val="0"/>
              </a:spcAft>
              <a:buSzPts val="1330"/>
              <a:buNone/>
            </a:pPr>
            <a:r>
              <a:t/>
            </a:r>
            <a:endParaRPr sz="1400"/>
          </a:p>
        </p:txBody>
      </p:sp>
    </p:spTree>
  </p:cSld>
  <p:clrMapOvr>
    <a:masterClrMapping/>
  </p:clrMapOvr>
  <p:transition>
    <p:fade thruBlk="1"/>
  </p:transition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16"/>
          <p:cNvSpPr txBox="1"/>
          <p:nvPr>
            <p:ph idx="1" type="body"/>
          </p:nvPr>
        </p:nvSpPr>
        <p:spPr>
          <a:xfrm>
            <a:off x="635675" y="1437501"/>
            <a:ext cx="7772400" cy="3992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3040"/>
              <a:buNone/>
            </a:pPr>
            <a:r>
              <a:rPr lang="ru-RU" sz="3200"/>
              <a:t>Существует железное правило, которого придерживаются все грибники:</a:t>
            </a:r>
            <a:endParaRPr/>
          </a:p>
          <a:p>
            <a:pPr indent="0" lvl="0" marL="0" rtl="0" algn="l">
              <a:spcBef>
                <a:spcPts val="640"/>
              </a:spcBef>
              <a:spcAft>
                <a:spcPts val="0"/>
              </a:spcAft>
              <a:buSzPts val="3040"/>
              <a:buNone/>
            </a:pPr>
            <a:r>
              <a:t/>
            </a:r>
            <a:endParaRPr sz="3200"/>
          </a:p>
          <a:p>
            <a:pPr indent="0" lvl="0" marL="0" rtl="0" algn="l">
              <a:spcBef>
                <a:spcPts val="640"/>
              </a:spcBef>
              <a:spcAft>
                <a:spcPts val="0"/>
              </a:spcAft>
              <a:buSzPts val="3040"/>
              <a:buNone/>
            </a:pPr>
            <a:r>
              <a:rPr lang="ru-RU" sz="3200"/>
              <a:t>Собирать надо только знакомые грибы! </a:t>
            </a:r>
            <a:endParaRPr/>
          </a:p>
          <a:p>
            <a:pPr indent="0" lvl="0" marL="0" rtl="0" algn="l">
              <a:spcBef>
                <a:spcPts val="640"/>
              </a:spcBef>
              <a:spcAft>
                <a:spcPts val="0"/>
              </a:spcAft>
              <a:buSzPts val="3040"/>
              <a:buNone/>
            </a:pPr>
            <a:r>
              <a:rPr lang="ru-RU" sz="3200"/>
              <a:t>Грибы, которые вызывают сомнения лучше не брать!</a:t>
            </a:r>
            <a:endParaRPr sz="3200"/>
          </a:p>
        </p:txBody>
      </p:sp>
    </p:spTree>
  </p:cSld>
  <p:clrMapOvr>
    <a:masterClrMapping/>
  </p:clrMapOvr>
  <p:transition>
    <p:fade thruBlk="1"/>
  </p:transition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17"/>
          <p:cNvSpPr txBox="1"/>
          <p:nvPr>
            <p:ph type="title"/>
          </p:nvPr>
        </p:nvSpPr>
        <p:spPr>
          <a:xfrm>
            <a:off x="457200" y="704088"/>
            <a:ext cx="8229600" cy="65321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500"/>
              <a:buFont typeface="Calibri"/>
              <a:buNone/>
            </a:pPr>
            <a:r>
              <a:rPr lang="ru-RU" sz="4500"/>
              <a:t>Бледная поганка</a:t>
            </a:r>
            <a:endParaRPr sz="4500"/>
          </a:p>
        </p:txBody>
      </p:sp>
      <p:sp>
        <p:nvSpPr>
          <p:cNvPr id="124" name="Google Shape;124;p17"/>
          <p:cNvSpPr txBox="1"/>
          <p:nvPr>
            <p:ph idx="1" type="body"/>
          </p:nvPr>
        </p:nvSpPr>
        <p:spPr>
          <a:xfrm>
            <a:off x="457200" y="1920085"/>
            <a:ext cx="4038600" cy="443484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141001" lvl="0" marL="27432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</a:pPr>
            <a:r>
              <a:t/>
            </a:r>
            <a:endParaRPr sz="2210"/>
          </a:p>
        </p:txBody>
      </p:sp>
      <p:sp>
        <p:nvSpPr>
          <p:cNvPr id="125" name="Google Shape;125;p17"/>
          <p:cNvSpPr txBox="1"/>
          <p:nvPr>
            <p:ph idx="2" type="body"/>
          </p:nvPr>
        </p:nvSpPr>
        <p:spPr>
          <a:xfrm>
            <a:off x="4648200" y="1920085"/>
            <a:ext cx="4038600" cy="443484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74320" lvl="0" marL="27432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100"/>
              <a:buChar char="⚫"/>
            </a:pPr>
            <a:r>
              <a:rPr lang="ru-RU" sz="2210"/>
              <a:t>Растет местами обильно, но чаще встречаются одиночные грибы, особенно в средней полосе, Прибалтике, почти по всей лесостепной зоне. </a:t>
            </a:r>
            <a:endParaRPr/>
          </a:p>
          <a:p>
            <a:pPr indent="-141001" lvl="0" marL="274320" rtl="0" algn="l">
              <a:lnSpc>
                <a:spcPct val="80000"/>
              </a:lnSpc>
              <a:spcBef>
                <a:spcPts val="442"/>
              </a:spcBef>
              <a:spcAft>
                <a:spcPts val="0"/>
              </a:spcAft>
              <a:buSzPts val="2100"/>
              <a:buNone/>
            </a:pPr>
            <a:r>
              <a:t/>
            </a:r>
            <a:endParaRPr sz="2210"/>
          </a:p>
          <a:p>
            <a:pPr indent="-274320" lvl="0" marL="274320" rtl="0" algn="l">
              <a:lnSpc>
                <a:spcPct val="80000"/>
              </a:lnSpc>
              <a:spcBef>
                <a:spcPts val="442"/>
              </a:spcBef>
              <a:spcAft>
                <a:spcPts val="0"/>
              </a:spcAft>
              <a:buSzPts val="2100"/>
              <a:buChar char="⚫"/>
            </a:pPr>
            <a:r>
              <a:rPr lang="ru-RU" sz="2210"/>
              <a:t>Растет в дубравах или других лиственных лесах, часто на опушках, просеках, с июня по октябрь. Гриб смертельно ядовитый. Ядовиты все части, даже споры.</a:t>
            </a:r>
            <a:endParaRPr sz="2210"/>
          </a:p>
        </p:txBody>
      </p:sp>
      <p:pic>
        <p:nvPicPr>
          <p:cNvPr descr="F:\НЕСЪЕДОБНЫЕ ГРИБЫ\blednaya.jpg" id="126" name="Google Shape;126;p1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28596" y="1928802"/>
            <a:ext cx="4143404" cy="450059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>
    <p:fade thruBlk="1"/>
  </p:transition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18"/>
          <p:cNvSpPr txBox="1"/>
          <p:nvPr>
            <p:ph type="title"/>
          </p:nvPr>
        </p:nvSpPr>
        <p:spPr>
          <a:xfrm>
            <a:off x="457200" y="704088"/>
            <a:ext cx="8229600" cy="724648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500"/>
              <a:buFont typeface="Calibri"/>
              <a:buNone/>
            </a:pPr>
            <a:r>
              <a:rPr lang="ru-RU" sz="4500"/>
              <a:t>мухомор</a:t>
            </a:r>
            <a:endParaRPr sz="4500"/>
          </a:p>
        </p:txBody>
      </p:sp>
      <p:pic>
        <p:nvPicPr>
          <p:cNvPr descr="F:\НЕСЪЕДОБНЫЕ ГРИБЫ\muxomorK.jpg" id="132" name="Google Shape;132;p18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88400" y="2214554"/>
            <a:ext cx="3754972" cy="3429024"/>
          </a:xfrm>
          <a:prstGeom prst="rect">
            <a:avLst/>
          </a:prstGeom>
          <a:noFill/>
          <a:ln>
            <a:noFill/>
          </a:ln>
        </p:spPr>
      </p:pic>
      <p:sp>
        <p:nvSpPr>
          <p:cNvPr id="133" name="Google Shape;133;p18"/>
          <p:cNvSpPr txBox="1"/>
          <p:nvPr>
            <p:ph idx="2" type="body"/>
          </p:nvPr>
        </p:nvSpPr>
        <p:spPr>
          <a:xfrm>
            <a:off x="4648200" y="1920085"/>
            <a:ext cx="4038600" cy="443484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74320" lvl="0" marL="274320" rtl="0" algn="l">
              <a:spcBef>
                <a:spcPts val="0"/>
              </a:spcBef>
              <a:spcAft>
                <a:spcPts val="0"/>
              </a:spcAft>
              <a:buSzPts val="2470"/>
              <a:buChar char="⚫"/>
            </a:pPr>
            <a:r>
              <a:rPr lang="ru-RU"/>
              <a:t>Мухомор красный растет в лиственных, хвойных и смешанных лесах, особенно часто в березняках, часто и обильно, одиночно и большими группами, с июня до осенних заморозков.</a:t>
            </a:r>
            <a:endParaRPr/>
          </a:p>
        </p:txBody>
      </p:sp>
    </p:spTree>
  </p:cSld>
  <p:clrMapOvr>
    <a:masterClrMapping/>
  </p:clrMapOvr>
  <p:transition>
    <p:fade thruBlk="1"/>
  </p:transition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19"/>
          <p:cNvSpPr txBox="1"/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000"/>
              <a:buFont typeface="Calibri"/>
              <a:buNone/>
            </a:pPr>
            <a:r>
              <a:rPr lang="ru-RU"/>
              <a:t>ложные опята</a:t>
            </a:r>
            <a:endParaRPr/>
          </a:p>
        </p:txBody>
      </p:sp>
      <p:pic>
        <p:nvPicPr>
          <p:cNvPr descr="F:\НЕСЪЕДОБНЫЕ ГРИБЫ\sopenok.jpg" id="139" name="Google Shape;139;p19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28596" y="2000240"/>
            <a:ext cx="3929090" cy="3786214"/>
          </a:xfrm>
          <a:prstGeom prst="rect">
            <a:avLst/>
          </a:prstGeom>
          <a:noFill/>
          <a:ln>
            <a:noFill/>
          </a:ln>
        </p:spPr>
      </p:pic>
      <p:sp>
        <p:nvSpPr>
          <p:cNvPr id="140" name="Google Shape;140;p19"/>
          <p:cNvSpPr txBox="1"/>
          <p:nvPr>
            <p:ph idx="2" type="body"/>
          </p:nvPr>
        </p:nvSpPr>
        <p:spPr>
          <a:xfrm>
            <a:off x="4648200" y="1920085"/>
            <a:ext cx="4038600" cy="443484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74320" lvl="0" marL="27432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914"/>
              <a:buChar char="⚫"/>
            </a:pPr>
            <a:r>
              <a:rPr lang="ru-RU" sz="2015"/>
              <a:t>Встречается часто, но не обильно по всей лесной зоне. Грибы растут группами, в которых насчитывается иногда до 50 плодовых тел, сросшихся основаниями ножек. Растут они на гнилой древесине лиственных и хвойных пород, на пнях, у оснований стволов с апреля до октября, но больше всего в августе — сентябре. Гриб ядовитый! При попадании в организм человека вызывает желудочные и кишечные колики.</a:t>
            </a:r>
            <a:endParaRPr sz="2015"/>
          </a:p>
        </p:txBody>
      </p:sp>
    </p:spTree>
  </p:cSld>
  <p:clrMapOvr>
    <a:masterClrMapping/>
  </p:clrMapOvr>
  <p:transition>
    <p:fade thruBlk="1"/>
  </p:transition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20"/>
          <p:cNvSpPr txBox="1"/>
          <p:nvPr>
            <p:ph type="title"/>
          </p:nvPr>
        </p:nvSpPr>
        <p:spPr>
          <a:xfrm>
            <a:off x="457200" y="704088"/>
            <a:ext cx="8229600" cy="367458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500"/>
              <a:buFont typeface="Calibri"/>
              <a:buNone/>
            </a:pPr>
            <a:r>
              <a:rPr lang="ru-RU" sz="4500"/>
              <a:t>                    Поддубовик</a:t>
            </a:r>
            <a:endParaRPr sz="4500"/>
          </a:p>
        </p:txBody>
      </p:sp>
      <p:pic>
        <p:nvPicPr>
          <p:cNvPr descr="F:\СЪЕДОБНЫЕ ГРИБЫ\dubovik.jpg" id="146" name="Google Shape;146;p20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97899" y="1928802"/>
            <a:ext cx="4016911" cy="4429156"/>
          </a:xfrm>
          <a:prstGeom prst="rect">
            <a:avLst/>
          </a:prstGeom>
          <a:noFill/>
          <a:ln>
            <a:noFill/>
          </a:ln>
        </p:spPr>
      </p:pic>
      <p:sp>
        <p:nvSpPr>
          <p:cNvPr id="147" name="Google Shape;147;p20"/>
          <p:cNvSpPr txBox="1"/>
          <p:nvPr>
            <p:ph idx="2" type="body"/>
          </p:nvPr>
        </p:nvSpPr>
        <p:spPr>
          <a:xfrm>
            <a:off x="4648200" y="1920085"/>
            <a:ext cx="4038600" cy="443484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74320" lvl="0" marL="27432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285"/>
              <a:buChar char="⚫"/>
            </a:pPr>
            <a:r>
              <a:rPr lang="ru-RU" sz="2405"/>
              <a:t>Поддубовик (дубовик)обыкновенный растет в дубово-смешанных не густых лесах. Очень часто растет на краю леса. </a:t>
            </a:r>
            <a:endParaRPr/>
          </a:p>
          <a:p>
            <a:pPr indent="-129238" lvl="0" marL="274320" rtl="0" algn="l">
              <a:lnSpc>
                <a:spcPct val="80000"/>
              </a:lnSpc>
              <a:spcBef>
                <a:spcPts val="481"/>
              </a:spcBef>
              <a:spcAft>
                <a:spcPts val="0"/>
              </a:spcAft>
              <a:buSzPts val="2285"/>
              <a:buNone/>
            </a:pPr>
            <a:r>
              <a:t/>
            </a:r>
            <a:endParaRPr sz="2405"/>
          </a:p>
          <a:p>
            <a:pPr indent="-274320" lvl="0" marL="274320" rtl="0" algn="l">
              <a:lnSpc>
                <a:spcPct val="80000"/>
              </a:lnSpc>
              <a:spcBef>
                <a:spcPts val="481"/>
              </a:spcBef>
              <a:spcAft>
                <a:spcPts val="0"/>
              </a:spcAft>
              <a:buSzPts val="2285"/>
              <a:buChar char="⚫"/>
            </a:pPr>
            <a:r>
              <a:rPr lang="ru-RU" sz="2405"/>
              <a:t>Поддубовик можно найти с середины лета до осени. Это один из самых красивых по внешнему виду и расцветки грибов средней полосы. </a:t>
            </a:r>
            <a:endParaRPr sz="2405"/>
          </a:p>
        </p:txBody>
      </p:sp>
    </p:spTree>
  </p:cSld>
  <p:clrMapOvr>
    <a:masterClrMapping/>
  </p:clrMapOvr>
  <p:transition>
    <p:fade thruBlk="1"/>
  </p:transition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21"/>
          <p:cNvSpPr txBox="1"/>
          <p:nvPr>
            <p:ph type="title"/>
          </p:nvPr>
        </p:nvSpPr>
        <p:spPr>
          <a:xfrm>
            <a:off x="457200" y="704088"/>
            <a:ext cx="8229600" cy="438896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500"/>
              <a:buFont typeface="Calibri"/>
              <a:buNone/>
            </a:pPr>
            <a:r>
              <a:rPr lang="ru-RU" sz="4500"/>
              <a:t>Сыроежки</a:t>
            </a:r>
            <a:endParaRPr sz="4500"/>
          </a:p>
        </p:txBody>
      </p:sp>
      <p:sp>
        <p:nvSpPr>
          <p:cNvPr id="153" name="Google Shape;153;p21"/>
          <p:cNvSpPr txBox="1"/>
          <p:nvPr>
            <p:ph idx="2" type="body"/>
          </p:nvPr>
        </p:nvSpPr>
        <p:spPr>
          <a:xfrm>
            <a:off x="4648200" y="1920085"/>
            <a:ext cx="4038600" cy="443484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74320" lvl="0" marL="274320" rtl="0" algn="l">
              <a:spcBef>
                <a:spcPts val="0"/>
              </a:spcBef>
              <a:spcAft>
                <a:spcPts val="0"/>
              </a:spcAft>
              <a:buSzPts val="1520"/>
              <a:buChar char="⚫"/>
            </a:pPr>
            <a:r>
              <a:rPr lang="ru-RU" sz="1600"/>
              <a:t>Сыроежки часто встречаются в наших лесах. Однако неопытному человеку трудно ориентироваться в их разнообразии. Представители</a:t>
            </a:r>
            <a:r>
              <a:rPr lang="ru-RU" sz="1200"/>
              <a:t> </a:t>
            </a:r>
            <a:r>
              <a:rPr lang="ru-RU" sz="1600"/>
              <a:t>рода сыроежка распространены в европейской части России, в Сибири, на Дальнем Востоке. Кроме того, сыроежки встречаются в Северной Америке. Появляются эти грибы в июле, но особенно их много бывает в августе и сентябре. Сыроежки встречаются в самых разнообразных типах леса. Иногда грибники некоторые сыроежки едят в свежем виде с солью (отсюда и произошло их название).  </a:t>
            </a:r>
            <a:endParaRPr sz="1600"/>
          </a:p>
        </p:txBody>
      </p:sp>
      <p:pic>
        <p:nvPicPr>
          <p:cNvPr id="154" name="Google Shape;154;p21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57158" y="2071678"/>
            <a:ext cx="3917662" cy="421484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>
    <p:fade thruBlk="1"/>
  </p:transition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22"/>
          <p:cNvSpPr txBox="1"/>
          <p:nvPr>
            <p:ph type="title"/>
          </p:nvPr>
        </p:nvSpPr>
        <p:spPr>
          <a:xfrm>
            <a:off x="457200" y="704088"/>
            <a:ext cx="8229600" cy="65321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500"/>
              <a:buFont typeface="Calibri"/>
              <a:buNone/>
            </a:pPr>
            <a:r>
              <a:rPr lang="ru-RU" sz="4500"/>
              <a:t>грузди</a:t>
            </a:r>
            <a:endParaRPr sz="4500"/>
          </a:p>
        </p:txBody>
      </p:sp>
      <p:pic>
        <p:nvPicPr>
          <p:cNvPr descr="F:\СЪЕДОБНЫЕ ГРИБЫ\gruzd.jpeg" id="160" name="Google Shape;160;p22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2647" y="2059776"/>
            <a:ext cx="4492651" cy="4083868"/>
          </a:xfrm>
          <a:prstGeom prst="rect">
            <a:avLst/>
          </a:prstGeom>
          <a:noFill/>
          <a:ln>
            <a:noFill/>
          </a:ln>
        </p:spPr>
      </p:pic>
      <p:sp>
        <p:nvSpPr>
          <p:cNvPr id="161" name="Google Shape;161;p22"/>
          <p:cNvSpPr txBox="1"/>
          <p:nvPr>
            <p:ph idx="2" type="body"/>
          </p:nvPr>
        </p:nvSpPr>
        <p:spPr>
          <a:xfrm>
            <a:off x="4648200" y="1920085"/>
            <a:ext cx="4038600" cy="443484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74320" lvl="0" marL="27432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285"/>
              <a:buChar char="⚫"/>
            </a:pPr>
            <a:r>
              <a:rPr lang="ru-RU" sz="2405"/>
              <a:t>Встречается больше в северной половине лесной зоны России, главным образом в хвойном лесу, преимущественно в молодых ельниках, сосняках и пихтовых лесах, реже в смешанных. Растет не так обильно, как груздь настоящий, но группами с июля, чаще с августа по октябрь.</a:t>
            </a:r>
            <a:endParaRPr sz="2405"/>
          </a:p>
        </p:txBody>
      </p:sp>
    </p:spTree>
  </p:cSld>
  <p:clrMapOvr>
    <a:masterClrMapping/>
  </p:clrMapOvr>
  <p:transition>
    <p:fade thruBlk="1"/>
  </p:transition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65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p23"/>
          <p:cNvSpPr txBox="1"/>
          <p:nvPr>
            <p:ph type="title"/>
          </p:nvPr>
        </p:nvSpPr>
        <p:spPr>
          <a:xfrm>
            <a:off x="457200" y="704088"/>
            <a:ext cx="8229600" cy="65321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500"/>
              <a:buFont typeface="Calibri"/>
              <a:buNone/>
            </a:pPr>
            <a:r>
              <a:rPr lang="ru-RU" sz="4500"/>
              <a:t>		маслята</a:t>
            </a:r>
            <a:endParaRPr sz="4500"/>
          </a:p>
        </p:txBody>
      </p:sp>
      <p:pic>
        <p:nvPicPr>
          <p:cNvPr descr="F:\СЪЕДОБНЫЕ ГРИБЫ\Mzernistii.jpeg" id="167" name="Google Shape;167;p23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57158" y="2071678"/>
            <a:ext cx="3643338" cy="3786214"/>
          </a:xfrm>
          <a:prstGeom prst="rect">
            <a:avLst/>
          </a:prstGeom>
          <a:noFill/>
          <a:ln>
            <a:noFill/>
          </a:ln>
        </p:spPr>
      </p:pic>
      <p:sp>
        <p:nvSpPr>
          <p:cNvPr id="168" name="Google Shape;168;p23"/>
          <p:cNvSpPr txBox="1"/>
          <p:nvPr>
            <p:ph idx="2" type="body"/>
          </p:nvPr>
        </p:nvSpPr>
        <p:spPr>
          <a:xfrm>
            <a:off x="4648200" y="1920085"/>
            <a:ext cx="4038600" cy="443484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74320" lvl="0" marL="27432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285"/>
              <a:buChar char="⚫"/>
            </a:pPr>
            <a:r>
              <a:rPr lang="ru-RU" sz="2405"/>
              <a:t>Грибы этого рода распространены по всему ареалу сосны в северном полушарии. Некоторые виды маслят встречаются даже в тропиках. Только на территории бывшего Союза известно 15 видов. </a:t>
            </a:r>
            <a:endParaRPr/>
          </a:p>
          <a:p>
            <a:pPr indent="-129238" lvl="0" marL="274320" rtl="0" algn="l">
              <a:lnSpc>
                <a:spcPct val="80000"/>
              </a:lnSpc>
              <a:spcBef>
                <a:spcPts val="481"/>
              </a:spcBef>
              <a:spcAft>
                <a:spcPts val="0"/>
              </a:spcAft>
              <a:buSzPts val="2285"/>
              <a:buNone/>
            </a:pPr>
            <a:r>
              <a:t/>
            </a:r>
            <a:endParaRPr sz="2405"/>
          </a:p>
          <a:p>
            <a:pPr indent="-274320" lvl="0" marL="274320" rtl="0" algn="l">
              <a:lnSpc>
                <a:spcPct val="80000"/>
              </a:lnSpc>
              <a:spcBef>
                <a:spcPts val="481"/>
              </a:spcBef>
              <a:spcAft>
                <a:spcPts val="0"/>
              </a:spcAft>
              <a:buSzPts val="2285"/>
              <a:buChar char="⚫"/>
            </a:pPr>
            <a:r>
              <a:rPr lang="ru-RU" sz="2405"/>
              <a:t>Для маслят характерна гладкая, клейкая или слегка слизистая шляпка шляпка. </a:t>
            </a:r>
            <a:endParaRPr sz="2405"/>
          </a:p>
        </p:txBody>
      </p:sp>
    </p:spTree>
  </p:cSld>
  <p:clrMapOvr>
    <a:masterClrMapping/>
  </p:clrMapOvr>
  <p:transition>
    <p:fade thruBlk="1"/>
  </p:transition>
</p:sld>
</file>

<file path=ppt/theme/theme1.xml><?xml version="1.0" encoding="utf-8"?>
<a:theme xmlns:a="http://schemas.openxmlformats.org/drawingml/2006/main" xmlns:r="http://schemas.openxmlformats.org/officeDocument/2006/relationships" name="Поток">
  <a:themeElements>
    <a:clrScheme name="Поток">
      <a:dk1>
        <a:srgbClr val="000000"/>
      </a:dk1>
      <a:lt1>
        <a:srgbClr val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Поток">
  <a:themeElements>
    <a:clrScheme name="Поток">
      <a:dk1>
        <a:srgbClr val="000000"/>
      </a:dk1>
      <a:lt1>
        <a:srgbClr val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