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1" r:id="rId4"/>
    <p:sldId id="262" r:id="rId5"/>
    <p:sldId id="263" r:id="rId6"/>
    <p:sldId id="264" r:id="rId7"/>
    <p:sldId id="265" r:id="rId8"/>
    <p:sldId id="256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15B53-FC53-434F-AFFC-326075DE08DD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2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:\Ирочка\Изображения\для презентации\весна\1299083245_1-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64896" cy="295232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Интерактивная игра для дошкольников</a:t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«Весна пришла!»</a:t>
            </a:r>
          </a:p>
        </p:txBody>
      </p:sp>
      <p:pic>
        <p:nvPicPr>
          <p:cNvPr id="4099" name="Picture 3" descr="B:\Ирочка\Изображения\для презентации\весна\post-42474-1193330748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2625129"/>
            <a:ext cx="3030736" cy="4232871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2987824" y="5805264"/>
            <a:ext cx="3096344" cy="72008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Начать игру</a:t>
            </a: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611560" y="2852936"/>
            <a:ext cx="3528392" cy="57606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весны</a:t>
            </a: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611560" y="3573016"/>
            <a:ext cx="3888432" cy="57606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перепутал художник?</a:t>
            </a:r>
          </a:p>
        </p:txBody>
      </p:sp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611560" y="4293096"/>
            <a:ext cx="3528392" cy="57606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Перелетные птицы</a:t>
            </a:r>
          </a:p>
        </p:txBody>
      </p:sp>
      <p:pic>
        <p:nvPicPr>
          <p:cNvPr id="2051" name="Picture 3" descr="B:\Ирочка\Изображения\мой сайт\бесплатные картинки\исходники\автор копия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028384" y="188640"/>
            <a:ext cx="864096" cy="992413"/>
          </a:xfrm>
          <a:prstGeom prst="rect">
            <a:avLst/>
          </a:prstGeom>
          <a:noFill/>
        </p:spPr>
      </p:pic>
      <p:sp>
        <p:nvSpPr>
          <p:cNvPr id="11" name="Прямоугольник 10">
            <a:hlinkClick r:id="rId8" action="ppaction://hlinksldjump"/>
          </p:cNvPr>
          <p:cNvSpPr/>
          <p:nvPr/>
        </p:nvSpPr>
        <p:spPr>
          <a:xfrm>
            <a:off x="611560" y="5013176"/>
            <a:ext cx="3528392" cy="57606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Весенние загадки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:\Ирочка\Изображения\для презентации\весна\vesn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3429000"/>
            <a:ext cx="4609890" cy="3240360"/>
          </a:xfrm>
          <a:prstGeom prst="rect">
            <a:avLst/>
          </a:prstGeom>
          <a:noFill/>
        </p:spPr>
      </p:pic>
      <p:pic>
        <p:nvPicPr>
          <p:cNvPr id="3" name="Picture 2" descr="B:\Ирочка\Изображения\для презентации\весна\zim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116632"/>
            <a:ext cx="4608512" cy="323939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88024" y="150892"/>
            <a:ext cx="38164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Найдите признаки весны</a:t>
            </a:r>
          </a:p>
          <a:p>
            <a:pPr algn="ctr"/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8064" y="5373216"/>
            <a:ext cx="1440160" cy="1224136"/>
          </a:xfrm>
          <a:prstGeom prst="roundRect">
            <a:avLst/>
          </a:prstGeom>
          <a:blipFill>
            <a:blip r:embed="rId6" cstate="screen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92280" y="1052736"/>
            <a:ext cx="1440160" cy="1224136"/>
          </a:xfrm>
          <a:prstGeom prst="roundRect">
            <a:avLst/>
          </a:prstGeom>
          <a:blipFill>
            <a:blip r:embed="rId7" cstate="screen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64288" y="3861048"/>
            <a:ext cx="1440160" cy="1296144"/>
          </a:xfrm>
          <a:prstGeom prst="roundRect">
            <a:avLst/>
          </a:prstGeom>
          <a:blipFill>
            <a:blip r:embed="rId8" cstate="screen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64288" y="2492896"/>
            <a:ext cx="1440160" cy="1224136"/>
          </a:xfrm>
          <a:prstGeom prst="roundRect">
            <a:avLst/>
          </a:prstGeom>
          <a:blipFill>
            <a:blip r:embed="rId9" cstate="screen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48064" y="3861048"/>
            <a:ext cx="1440160" cy="1224136"/>
          </a:xfrm>
          <a:prstGeom prst="roundRect">
            <a:avLst/>
          </a:prstGeom>
          <a:blipFill>
            <a:blip r:embed="rId10" cstate="screen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8064" y="2492896"/>
            <a:ext cx="1440160" cy="1224136"/>
          </a:xfrm>
          <a:prstGeom prst="roundRect">
            <a:avLst/>
          </a:prstGeom>
          <a:blipFill>
            <a:blip r:embed="rId11" cstate="screen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48064" y="1052736"/>
            <a:ext cx="1440160" cy="1224136"/>
          </a:xfrm>
          <a:prstGeom prst="roundRect">
            <a:avLst/>
          </a:prstGeom>
          <a:blipFill>
            <a:blip r:embed="rId12" cstate="screen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36296" y="5373216"/>
            <a:ext cx="1440160" cy="1224136"/>
          </a:xfrm>
          <a:prstGeom prst="roundRect">
            <a:avLst/>
          </a:prstGeom>
          <a:blipFill>
            <a:blip r:embed="rId13" cstate="screen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EF2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EF2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EF29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EF29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EF29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:\Ирочка\Изображения\для презентации\весна\фо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32656"/>
            <a:ext cx="8502686" cy="5976664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1475656" y="1772816"/>
            <a:ext cx="3888432" cy="4176464"/>
          </a:xfrm>
          <a:prstGeom prst="ellipse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B:\Ирочка\Изображения\для презентации\весна\снег на крыше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67944" y="1844824"/>
            <a:ext cx="4410103" cy="2880320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1403648" y="1484784"/>
            <a:ext cx="3888432" cy="4464496"/>
          </a:xfrm>
          <a:prstGeom prst="ellipse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 descr="B:\Ирочка\Изображения\для презентации\весна\снег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3528" y="3429001"/>
            <a:ext cx="8496944" cy="2957612"/>
          </a:xfrm>
          <a:prstGeom prst="rect">
            <a:avLst/>
          </a:prstGeom>
          <a:noFill/>
        </p:spPr>
      </p:pic>
      <p:pic>
        <p:nvPicPr>
          <p:cNvPr id="2057" name="Picture 9" descr="B:\Ирочка\Изображения\для презентации\весна\весна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115616" y="4437112"/>
            <a:ext cx="1443370" cy="1658416"/>
          </a:xfrm>
          <a:prstGeom prst="rect">
            <a:avLst/>
          </a:prstGeom>
          <a:noFill/>
        </p:spPr>
      </p:pic>
      <p:pic>
        <p:nvPicPr>
          <p:cNvPr id="2056" name="Picture 8" descr="B:\Ирочка\Изображения\для презентации\весна\зима ребенок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403648" y="4365104"/>
            <a:ext cx="1440160" cy="1872603"/>
          </a:xfrm>
          <a:prstGeom prst="rect">
            <a:avLst/>
          </a:prstGeom>
          <a:noFill/>
        </p:spPr>
      </p:pic>
      <p:pic>
        <p:nvPicPr>
          <p:cNvPr id="2059" name="Picture 11" descr="B:\Ирочка\Изображения\для презентации\весна\лужа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524328" y="5301208"/>
            <a:ext cx="1229628" cy="720080"/>
          </a:xfrm>
          <a:prstGeom prst="rect">
            <a:avLst/>
          </a:prstGeom>
          <a:noFill/>
        </p:spPr>
      </p:pic>
      <p:pic>
        <p:nvPicPr>
          <p:cNvPr id="2058" name="Picture 10" descr="B:\Ирочка\Изображения\для презентации\весна\снеговик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380312" y="4149080"/>
            <a:ext cx="1432991" cy="1680220"/>
          </a:xfrm>
          <a:prstGeom prst="rect">
            <a:avLst/>
          </a:prstGeom>
          <a:noFill/>
        </p:spPr>
      </p:pic>
      <p:pic>
        <p:nvPicPr>
          <p:cNvPr id="2060" name="Picture 12" descr="B:\Ирочка\Изображения\для презентации\весна\солнце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42302" y="404664"/>
            <a:ext cx="1205361" cy="1152128"/>
          </a:xfrm>
          <a:prstGeom prst="rect">
            <a:avLst/>
          </a:prstGeom>
          <a:noFill/>
        </p:spPr>
      </p:pic>
      <p:pic>
        <p:nvPicPr>
          <p:cNvPr id="2061" name="Picture 13" descr="B:\Ирочка\Изображения\для презентации\весна\солнца нет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323528" y="404664"/>
            <a:ext cx="1544519" cy="126120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491880" y="476672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 рисовал весну. Что он перепутал?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B:\Ирочка\Изображения\для презентации\весна\5xaqqh-ja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404664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Найдите всех перелетных птиц</a:t>
            </a:r>
          </a:p>
        </p:txBody>
      </p:sp>
      <p:pic>
        <p:nvPicPr>
          <p:cNvPr id="1026" name="Picture 2" descr="B:\Ирочка\Изображения\для презентации\весна\693413_html_m39857c96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204864"/>
            <a:ext cx="1835604" cy="1656184"/>
          </a:xfrm>
          <a:prstGeom prst="rect">
            <a:avLst/>
          </a:prstGeom>
          <a:noFill/>
        </p:spPr>
      </p:pic>
      <p:pic>
        <p:nvPicPr>
          <p:cNvPr id="1028" name="Picture 4" descr="B:\Ирочка\Изображения\для презентации\весна\171voronok_ili_gorodskaya_lastochka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1268760"/>
            <a:ext cx="1753158" cy="1728192"/>
          </a:xfrm>
          <a:prstGeom prst="rect">
            <a:avLst/>
          </a:prstGeom>
          <a:noFill/>
        </p:spPr>
      </p:pic>
      <p:pic>
        <p:nvPicPr>
          <p:cNvPr id="1029" name="Picture 5" descr="B:\Ирочка\Изображения\для презентации\весна\20580591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27584" y="4725144"/>
            <a:ext cx="2125397" cy="1512452"/>
          </a:xfrm>
          <a:prstGeom prst="rect">
            <a:avLst/>
          </a:prstGeom>
          <a:noFill/>
        </p:spPr>
      </p:pic>
      <p:pic>
        <p:nvPicPr>
          <p:cNvPr id="1030" name="Picture 6" descr="B:\Ирочка\Изображения\для презентации\весна\hello_html_32557953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491880" y="2924944"/>
            <a:ext cx="1919660" cy="1796802"/>
          </a:xfrm>
          <a:prstGeom prst="rect">
            <a:avLst/>
          </a:prstGeom>
          <a:noFill/>
        </p:spPr>
      </p:pic>
      <p:pic>
        <p:nvPicPr>
          <p:cNvPr id="1031" name="Picture 7" descr="B:\Ирочка\Изображения\для презентации\весна\sturnus_vulgaris-0214_r-300x300.jp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76256" y="3350489"/>
            <a:ext cx="1921396" cy="1214322"/>
          </a:xfrm>
          <a:prstGeom prst="rect">
            <a:avLst/>
          </a:prstGeom>
          <a:noFill/>
        </p:spPr>
      </p:pic>
      <p:pic>
        <p:nvPicPr>
          <p:cNvPr id="1032" name="Picture 8" descr="B:\Ирочка\Изображения\для презентации\весна\ORp8Y5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277371" y="4725144"/>
            <a:ext cx="2626966" cy="1643313"/>
          </a:xfrm>
          <a:prstGeom prst="rect">
            <a:avLst/>
          </a:prstGeom>
          <a:noFill/>
        </p:spPr>
      </p:pic>
      <p:pic>
        <p:nvPicPr>
          <p:cNvPr id="1036" name="Picture 12" descr="B:\Ирочка\Изображения\для презентации\весна\hello_html_m62f73767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195736" y="1340768"/>
            <a:ext cx="1604813" cy="122413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95536" y="386104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Голубь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39752" y="242088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Синица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76056" y="249289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Ласточка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59632" y="616530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Грач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36096" y="620769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Ворона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91880" y="458112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Соловей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64288" y="472514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Скворец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B:\Ирочка\Изображения\для презентации\весна\1353698673-0509985-www.nevsepic.com.u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8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404664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Весенние загадки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7624" y="1412776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Из-под снега расцветает,</a:t>
            </a:r>
            <a:br>
              <a:rPr lang="ru-RU" sz="3200" dirty="0"/>
            </a:br>
            <a:r>
              <a:rPr lang="ru-RU" sz="3200" dirty="0"/>
              <a:t>Раньше всех весну встречает.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2708920"/>
            <a:ext cx="2376264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Узнать ответ</a:t>
            </a:r>
          </a:p>
        </p:txBody>
      </p:sp>
      <p:pic>
        <p:nvPicPr>
          <p:cNvPr id="3077" name="Picture 5" descr="B:\Ирочка\Изображения\для презентации\весна\78967742_399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3573016"/>
            <a:ext cx="280831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B:\Ирочка\Изображения\для презентации\весна\1353698673-0509985-www.nevsepic.com.u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8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404664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Весенние загадки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7624" y="1412776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Солнце греет у порога </a:t>
            </a:r>
            <a:br>
              <a:rPr lang="ru-RU" sz="2400" dirty="0"/>
            </a:br>
            <a:r>
              <a:rPr lang="ru-RU" sz="2400" dirty="0"/>
              <a:t>И растаяли сугробы, </a:t>
            </a:r>
            <a:br>
              <a:rPr lang="ru-RU" sz="2400" dirty="0"/>
            </a:br>
            <a:r>
              <a:rPr lang="ru-RU" sz="2400" dirty="0"/>
              <a:t>Потекли рекой ручьи, </a:t>
            </a:r>
            <a:br>
              <a:rPr lang="ru-RU" sz="2400" dirty="0"/>
            </a:br>
            <a:r>
              <a:rPr lang="ru-RU" sz="2400" dirty="0"/>
              <a:t>Прилетели к нам ...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3140968"/>
            <a:ext cx="2376264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Узнать ответ</a:t>
            </a:r>
          </a:p>
        </p:txBody>
      </p:sp>
      <p:pic>
        <p:nvPicPr>
          <p:cNvPr id="3077" name="Picture 5" descr="B:\Ирочка\Изображения\для презентации\весна\78967742_399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2267744" y="4149080"/>
            <a:ext cx="4905972" cy="2168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B:\Ирочка\Изображения\для презентации\весна\1353698673-0509985-www.nevsepic.com.u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8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404664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Весенние загадки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7624" y="1412776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Серебристая Морковка</a:t>
            </a:r>
            <a:br>
              <a:rPr lang="ru-RU" sz="2400" dirty="0"/>
            </a:br>
            <a:r>
              <a:rPr lang="ru-RU" sz="2400" dirty="0"/>
              <a:t>Прицепилась к крыше ловко.</a:t>
            </a:r>
            <a:br>
              <a:rPr lang="ru-RU" sz="2400" dirty="0"/>
            </a:br>
            <a:r>
              <a:rPr lang="ru-RU" sz="2400" dirty="0"/>
              <a:t>Уцепилась за карниз</a:t>
            </a:r>
            <a:br>
              <a:rPr lang="ru-RU" sz="2400" dirty="0"/>
            </a:br>
            <a:r>
              <a:rPr lang="ru-RU" sz="2400" dirty="0"/>
              <a:t>И растёт весною вниз.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3068960"/>
            <a:ext cx="2376264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Узнать ответ</a:t>
            </a:r>
          </a:p>
        </p:txBody>
      </p:sp>
      <p:pic>
        <p:nvPicPr>
          <p:cNvPr id="3077" name="Picture 5" descr="B:\Ирочка\Изображения\для презентации\весна\78967742_399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3131840" y="4077072"/>
            <a:ext cx="2808312" cy="2277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B:\Ирочка\Изображения\для презентации\весна\img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3137" y="836712"/>
            <a:ext cx="8153319" cy="56886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18864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Рассматривание картинки «Весна»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:\Ирочка\Изображения\для презентации\весна\1299083245_1-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548680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</a:p>
          <a:p>
            <a:pPr algn="ctr"/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Вы прошли игру!</a:t>
            </a:r>
          </a:p>
        </p:txBody>
      </p:sp>
      <p:pic>
        <p:nvPicPr>
          <p:cNvPr id="4099" name="Picture 3" descr="B:\Ирочка\Изображения\для презентации\весна\1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31840" y="2636912"/>
            <a:ext cx="3600400" cy="3708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72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Tahoma</vt:lpstr>
      <vt:lpstr>Тема Office</vt:lpstr>
      <vt:lpstr>Интерактивная игра для дошкольников «Весна пришла!»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Люба Быстрова</cp:lastModifiedBy>
  <cp:revision>59</cp:revision>
  <dcterms:created xsi:type="dcterms:W3CDTF">2017-03-27T19:51:48Z</dcterms:created>
  <dcterms:modified xsi:type="dcterms:W3CDTF">2018-02-24T18:35:39Z</dcterms:modified>
</cp:coreProperties>
</file>