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70" r:id="rId11"/>
    <p:sldId id="271" r:id="rId12"/>
    <p:sldId id="272" r:id="rId13"/>
    <p:sldId id="273" r:id="rId14"/>
    <p:sldId id="268" r:id="rId15"/>
    <p:sldId id="276" r:id="rId16"/>
    <p:sldId id="274" r:id="rId17"/>
    <p:sldId id="275" r:id="rId18"/>
    <p:sldId id="277" r:id="rId19"/>
    <p:sldId id="280" r:id="rId20"/>
    <p:sldId id="278" r:id="rId21"/>
    <p:sldId id="281" r:id="rId22"/>
    <p:sldId id="282" r:id="rId23"/>
    <p:sldId id="269" r:id="rId24"/>
    <p:sldId id="283" r:id="rId25"/>
    <p:sldId id="26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2" autoAdjust="0"/>
    <p:restoredTop sz="94660"/>
  </p:normalViewPr>
  <p:slideViewPr>
    <p:cSldViewPr>
      <p:cViewPr varScale="1">
        <p:scale>
          <a:sx n="69" d="100"/>
          <a:sy n="69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7991E-6E38-4F63-ACE3-0EF35B9378DD}" type="datetimeFigureOut">
              <a:rPr lang="ru-RU" smtClean="0"/>
              <a:pPr/>
              <a:t>05.04.2020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1268B-EF15-4F67-B921-338B56BDB8F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5927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1268B-EF15-4F67-B921-338B56BDB8F9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pli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47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31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8.png"/><Relationship Id="rId4" Type="http://schemas.openxmlformats.org/officeDocument/2006/relationships/image" Target="../media/image9.gif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49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0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87;&#1077;&#1088;&#1077;&#1083;&#1077;&#1090;&#1085;&#1099;&#1077;%20&#1087;&#1090;&#1080;&#1094;&#1099;%20&#1044;&#1080;&#1076;&#1072;&#1082;&#1090;&#1080;&#1095;&#1077;&#1089;&#1082;&#1080;&#1077;%20&#1080;&#1075;&#1088;&#1099;\kukushka-obyknovennaya-golos-1366-onbird.ru.mp3" TargetMode="External"/><Relationship Id="rId6" Type="http://schemas.openxmlformats.org/officeDocument/2006/relationships/image" Target="../media/image10.png"/><Relationship Id="rId11" Type="http://schemas.openxmlformats.org/officeDocument/2006/relationships/slide" Target="slide2.xml"/><Relationship Id="rId5" Type="http://schemas.openxmlformats.org/officeDocument/2006/relationships/image" Target="../media/image31.png"/><Relationship Id="rId10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87;&#1077;&#1088;&#1077;&#1083;&#1077;&#1090;&#1085;&#1099;&#1077;%20&#1087;&#1090;&#1080;&#1094;&#1099;%20&#1044;&#1080;&#1076;&#1072;&#1082;&#1090;&#1080;&#1095;&#1077;&#1089;&#1082;&#1080;&#1077;%20&#1080;&#1075;&#1088;&#1099;\Penie_ptic_-_Penie_solovya_(iPlayer.fm).mp3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2.xml"/><Relationship Id="rId5" Type="http://schemas.openxmlformats.org/officeDocument/2006/relationships/image" Target="../media/image8.png"/><Relationship Id="rId10" Type="http://schemas.openxmlformats.org/officeDocument/2006/relationships/image" Target="../media/image57.png"/><Relationship Id="rId4" Type="http://schemas.openxmlformats.org/officeDocument/2006/relationships/image" Target="../media/image6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25.xml"/><Relationship Id="rId3" Type="http://schemas.openxmlformats.org/officeDocument/2006/relationships/slide" Target="slide3.xml"/><Relationship Id="rId7" Type="http://schemas.openxmlformats.org/officeDocument/2006/relationships/slide" Target="slide8.xml"/><Relationship Id="rId12" Type="http://schemas.openxmlformats.org/officeDocument/2006/relationships/slide" Target="slide2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23.xml"/><Relationship Id="rId5" Type="http://schemas.openxmlformats.org/officeDocument/2006/relationships/slide" Target="slide5.xml"/><Relationship Id="rId10" Type="http://schemas.openxmlformats.org/officeDocument/2006/relationships/slide" Target="slide18.xml"/><Relationship Id="rId4" Type="http://schemas.openxmlformats.org/officeDocument/2006/relationships/slide" Target="slide4.xml"/><Relationship Id="rId9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jpeg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87;&#1077;&#1088;&#1077;&#1083;&#1077;&#1090;&#1085;&#1099;&#1077;%20&#1087;&#1090;&#1080;&#1094;&#1099;%20&#1044;&#1080;&#1076;&#1072;&#1082;&#1090;&#1080;&#1095;&#1077;&#1089;&#1082;&#1080;&#1077;%20&#1080;&#1075;&#1088;&#1099;\zhuravl-seryy-golos-258-onbird.ru.mp3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58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61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87;&#1077;&#1088;&#1077;&#1083;&#1077;&#1090;&#1085;&#1099;&#1077;%20&#1087;&#1090;&#1080;&#1094;&#1099;%20&#1044;&#1080;&#1076;&#1072;&#1082;&#1090;&#1080;&#1095;&#1077;&#1089;&#1082;&#1080;&#1077;%20&#1080;&#1075;&#1088;&#1099;\skvorec-obyknovennyy-golos-4686-onbird.ru.mp3" TargetMode="External"/><Relationship Id="rId6" Type="http://schemas.openxmlformats.org/officeDocument/2006/relationships/image" Target="../media/image9.gif"/><Relationship Id="rId11" Type="http://schemas.openxmlformats.org/officeDocument/2006/relationships/slide" Target="slide2.xml"/><Relationship Id="rId5" Type="http://schemas.openxmlformats.org/officeDocument/2006/relationships/image" Target="../media/image60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jpeg"/><Relationship Id="rId7" Type="http://schemas.openxmlformats.org/officeDocument/2006/relationships/image" Target="../media/image29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87;&#1077;&#1088;&#1077;&#1083;&#1077;&#1090;&#1085;&#1099;&#1077;%20&#1087;&#1090;&#1080;&#1094;&#1099;%20&#1044;&#1080;&#1076;&#1072;&#1082;&#1090;&#1080;&#1095;&#1077;&#1089;&#1082;&#1080;&#1077;%20&#1080;&#1075;&#1088;&#1099;\chayka-ozernaya-golos-135-onbird.ru.mp3" TargetMode="External"/><Relationship Id="rId6" Type="http://schemas.openxmlformats.org/officeDocument/2006/relationships/image" Target="../media/image31.png"/><Relationship Id="rId11" Type="http://schemas.openxmlformats.org/officeDocument/2006/relationships/slide" Target="slide2.xml"/><Relationship Id="rId5" Type="http://schemas.openxmlformats.org/officeDocument/2006/relationships/image" Target="../media/image24.png"/><Relationship Id="rId10" Type="http://schemas.openxmlformats.org/officeDocument/2006/relationships/image" Target="../media/image62.png"/><Relationship Id="rId4" Type="http://schemas.openxmlformats.org/officeDocument/2006/relationships/image" Target="../media/image6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9.png"/><Relationship Id="rId10" Type="http://schemas.openxmlformats.org/officeDocument/2006/relationships/image" Target="../media/image11.png"/><Relationship Id="rId4" Type="http://schemas.openxmlformats.org/officeDocument/2006/relationships/image" Target="../media/image63.png"/><Relationship Id="rId9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12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slide" Target="slide2.xml"/><Relationship Id="rId5" Type="http://schemas.openxmlformats.org/officeDocument/2006/relationships/image" Target="../media/image10.png"/><Relationship Id="rId10" Type="http://schemas.openxmlformats.org/officeDocument/2006/relationships/image" Target="../media/image48.png"/><Relationship Id="rId4" Type="http://schemas.openxmlformats.org/officeDocument/2006/relationships/image" Target="../media/image32.pn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jpeg"/><Relationship Id="rId21" Type="http://schemas.openxmlformats.org/officeDocument/2006/relationships/image" Target="../media/image11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7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slide" Target="slide2.xml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slide" Target="slide2.xml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2.xml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3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2.xml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12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6.png"/><Relationship Id="rId5" Type="http://schemas.openxmlformats.org/officeDocument/2006/relationships/image" Target="../media/image20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22.png"/><Relationship Id="rId4" Type="http://schemas.openxmlformats.org/officeDocument/2006/relationships/image" Target="../media/image37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5949280"/>
            <a:ext cx="6400800" cy="720080"/>
          </a:xfrm>
        </p:spPr>
        <p:txBody>
          <a:bodyPr>
            <a:normAutofit/>
          </a:bodyPr>
          <a:lstStyle/>
          <a:p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exander" pitchFamily="18" charset="0"/>
              <a:ea typeface="Alexander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71820" y="2551836"/>
            <a:ext cx="65285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ДИДАКТИЧЕСКИЕ ИГРЫ</a:t>
            </a:r>
            <a:br>
              <a:rPr lang="ru-RU" sz="36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</a:br>
            <a:r>
              <a:rPr lang="ru-RU" sz="36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ПЕРЕЛЕТНЫЕ ПТИЦЫ</a:t>
            </a:r>
            <a:endParaRPr lang="ru-RU" sz="36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627784" y="188640"/>
            <a:ext cx="460851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lexander" pitchFamily="18" charset="0"/>
              <a:ea typeface="Alexander" pitchFamily="18" charset="0"/>
              <a:cs typeface="+mn-cs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696" y="260648"/>
            <a:ext cx="48600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Кто лишний?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9" name="Picture 2" descr="C:\Users\user\Desktop\Дид игры перелетптицы\0_f9f41_737014ae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980728"/>
            <a:ext cx="2417763" cy="2438400"/>
          </a:xfrm>
          <a:prstGeom prst="rect">
            <a:avLst/>
          </a:prstGeom>
          <a:noFill/>
        </p:spPr>
      </p:pic>
      <p:pic>
        <p:nvPicPr>
          <p:cNvPr id="11266" name="Picture 2" descr="C:\Users\user\Desktop\Дид игры перелетптицы\0_f9f55_e7a871e8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276872"/>
            <a:ext cx="1854894" cy="3946583"/>
          </a:xfrm>
          <a:prstGeom prst="rect">
            <a:avLst/>
          </a:prstGeom>
          <a:noFill/>
        </p:spPr>
      </p:pic>
      <p:pic>
        <p:nvPicPr>
          <p:cNvPr id="11" name="Picture 2" descr="C:\Users\user\Desktop\Дид игры перелетптицы\0_125f8a_35e9f836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908720"/>
            <a:ext cx="1731712" cy="2016224"/>
          </a:xfrm>
          <a:prstGeom prst="rect">
            <a:avLst/>
          </a:prstGeom>
          <a:noFill/>
        </p:spPr>
      </p:pic>
      <p:pic>
        <p:nvPicPr>
          <p:cNvPr id="12" name="Picture 9" descr="C:\Users\user\Desktop\Дид игры перелетптицы\857854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3357280"/>
            <a:ext cx="1368152" cy="1822379"/>
          </a:xfrm>
          <a:prstGeom prst="rect">
            <a:avLst/>
          </a:prstGeom>
          <a:noFill/>
        </p:spPr>
      </p:pic>
      <p:pic>
        <p:nvPicPr>
          <p:cNvPr id="8" name="Picture 2" descr="C:\Users\user\Desktop\Дид игры перелетптицы\1572091_ptichka-letit-risunok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5" y="5118155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48600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Кто лишний?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10" name="Picture 6" descr="C:\Users\user\Desktop\Дид игры перелетптицы\fon_zelenyy_cvet_potertost_1920x1080.png"/>
          <p:cNvPicPr>
            <a:picLocks noChangeAspect="1" noChangeArrowheads="1"/>
          </p:cNvPicPr>
          <p:nvPr/>
        </p:nvPicPr>
        <p:blipFill>
          <a:blip r:embed="rId4" cstate="print"/>
          <a:srcRect l="24717" t="25547" r="54015" b="49928"/>
          <a:stretch>
            <a:fillRect/>
          </a:stretch>
        </p:blipFill>
        <p:spPr bwMode="auto">
          <a:xfrm>
            <a:off x="1907704" y="980728"/>
            <a:ext cx="3663408" cy="2376264"/>
          </a:xfrm>
          <a:prstGeom prst="rect">
            <a:avLst/>
          </a:prstGeom>
          <a:noFill/>
        </p:spPr>
      </p:pic>
      <p:pic>
        <p:nvPicPr>
          <p:cNvPr id="14" name="Picture 9" descr="C:\Users\user\Desktop\Дид игры перелетптицы\0_f9f65_78d9b763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052736"/>
            <a:ext cx="2767238" cy="1840213"/>
          </a:xfrm>
          <a:prstGeom prst="rect">
            <a:avLst/>
          </a:prstGeom>
          <a:noFill/>
        </p:spPr>
      </p:pic>
      <p:pic>
        <p:nvPicPr>
          <p:cNvPr id="8" name="Picture 3" descr="C:\Users\user\Desktop\Дид игры перелетптицы\0_f9f3a_8d9a75f1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429000"/>
            <a:ext cx="2298811" cy="2258401"/>
          </a:xfrm>
          <a:prstGeom prst="rect">
            <a:avLst/>
          </a:prstGeom>
          <a:noFill/>
        </p:spPr>
      </p:pic>
      <p:pic>
        <p:nvPicPr>
          <p:cNvPr id="9" name="Picture 4" descr="C:\Users\user\Desktop\Дид игры перелетптицы\жаворонок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077071"/>
            <a:ext cx="1944216" cy="1390115"/>
          </a:xfrm>
          <a:prstGeom prst="rect">
            <a:avLst/>
          </a:prstGeom>
          <a:noFill/>
        </p:spPr>
      </p:pic>
      <p:pic>
        <p:nvPicPr>
          <p:cNvPr id="11" name="Picture 2" descr="C:\Users\user\Desktop\Дид игры перелетптицы\1572091_ptichka-letit-risunok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188640"/>
            <a:ext cx="48600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Кто лишний?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13314" name="Picture 2" descr="C:\Users\user\Desktop\Дид игры перелетптицы\800925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052736"/>
            <a:ext cx="2448272" cy="2384577"/>
          </a:xfrm>
          <a:prstGeom prst="rect">
            <a:avLst/>
          </a:prstGeom>
          <a:noFill/>
        </p:spPr>
      </p:pic>
      <p:pic>
        <p:nvPicPr>
          <p:cNvPr id="13315" name="Picture 3" descr="C:\Users\user\Desktop\Дид игры перелетптицы\pi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573016"/>
            <a:ext cx="2714696" cy="2552452"/>
          </a:xfrm>
          <a:prstGeom prst="rect">
            <a:avLst/>
          </a:prstGeom>
          <a:noFill/>
        </p:spPr>
      </p:pic>
      <p:pic>
        <p:nvPicPr>
          <p:cNvPr id="7" name="Picture 7" descr="C:\Users\user\Desktop\Дид игры перелетптицы\трясогуз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429000"/>
            <a:ext cx="3902834" cy="2439271"/>
          </a:xfrm>
          <a:prstGeom prst="rect">
            <a:avLst/>
          </a:prstGeom>
          <a:noFill/>
        </p:spPr>
      </p:pic>
      <p:pic>
        <p:nvPicPr>
          <p:cNvPr id="13316" name="Picture 4" descr="C:\Users\user\Desktop\Дид игры перелетптицы\грач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1052736"/>
            <a:ext cx="3168699" cy="2254875"/>
          </a:xfrm>
          <a:prstGeom prst="rect">
            <a:avLst/>
          </a:prstGeom>
          <a:noFill/>
        </p:spPr>
      </p:pic>
      <p:pic>
        <p:nvPicPr>
          <p:cNvPr id="8" name="Picture 2" descr="C:\Users\user\Desktop\Дид игры перелетптицы\1572091_ptichka-letit-risunok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608" y="0"/>
            <a:ext cx="48600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Кто лишний?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14338" name="Picture 2" descr="C:\Users\user\Desktop\Дид игры перелетптицы\M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620688"/>
            <a:ext cx="2325365" cy="1670504"/>
          </a:xfrm>
          <a:prstGeom prst="rect">
            <a:avLst/>
          </a:prstGeom>
          <a:noFill/>
        </p:spPr>
      </p:pic>
      <p:pic>
        <p:nvPicPr>
          <p:cNvPr id="14339" name="Picture 3" descr="C:\Users\user\Desktop\Дид игры перелетптицы\bird-png-kus-png-18qhqd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764704"/>
            <a:ext cx="2808312" cy="2410134"/>
          </a:xfrm>
          <a:prstGeom prst="rect">
            <a:avLst/>
          </a:prstGeom>
          <a:noFill/>
        </p:spPr>
      </p:pic>
      <p:pic>
        <p:nvPicPr>
          <p:cNvPr id="14340" name="Picture 4" descr="C:\Users\user\Desktop\Дид игры перелетптицы\0_f9f4f_3052f5a2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2708920"/>
            <a:ext cx="2052935" cy="3574022"/>
          </a:xfrm>
          <a:prstGeom prst="rect">
            <a:avLst/>
          </a:prstGeom>
          <a:noFill/>
        </p:spPr>
      </p:pic>
      <p:pic>
        <p:nvPicPr>
          <p:cNvPr id="7" name="Picture 2" descr="C:\Users\user\Desktop\Дид игры перелетптицы\0_125f8a_35e9f836_or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3212976"/>
            <a:ext cx="2571086" cy="2993503"/>
          </a:xfrm>
          <a:prstGeom prst="rect">
            <a:avLst/>
          </a:prstGeom>
          <a:noFill/>
        </p:spPr>
      </p:pic>
      <p:pic>
        <p:nvPicPr>
          <p:cNvPr id="8" name="Picture 2" descr="C:\Users\user\Desktop\Дид игры перелетптицы\1572091_ptichka-letit-risunok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096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Чья тень?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7" name="Picture 5" descr="C:\Users\user\Desktop\Дид игры перелетптицы\article-4-mitigating-safety-risk-black-swan-3071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412776"/>
            <a:ext cx="4038600" cy="3197718"/>
          </a:xfrm>
          <a:prstGeom prst="rect">
            <a:avLst/>
          </a:prstGeom>
          <a:noFill/>
        </p:spPr>
      </p:pic>
      <p:pic>
        <p:nvPicPr>
          <p:cNvPr id="10245" name="Picture 5" descr="C:\Users\user\Desktop\Дид игры перелетптицы\0_f9f45_994378fd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564904"/>
            <a:ext cx="4176464" cy="2803344"/>
          </a:xfrm>
          <a:prstGeom prst="rect">
            <a:avLst/>
          </a:prstGeom>
          <a:noFill/>
        </p:spPr>
      </p:pic>
      <p:pic>
        <p:nvPicPr>
          <p:cNvPr id="6" name="Picture 2" descr="C:\Users\user\Desktop\Дид игры перелетптицы\1572091_ptichka-letit-risunok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096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Чья тень?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1026" name="Picture 2" descr="C:\Users\user\Desktop\Дид игры перелетптицы\duck-silhouette-lance-clip-art-at-clkercom-vector-online-133328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268760"/>
            <a:ext cx="4106863" cy="3449637"/>
          </a:xfrm>
          <a:prstGeom prst="rect">
            <a:avLst/>
          </a:prstGeom>
          <a:noFill/>
        </p:spPr>
      </p:pic>
      <p:pic>
        <p:nvPicPr>
          <p:cNvPr id="1027" name="Picture 3" descr="C:\Users\user\Desktop\Дид игры перелетптицы\0_f9f3b_adc6f14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2420888"/>
            <a:ext cx="3240360" cy="3126441"/>
          </a:xfrm>
          <a:prstGeom prst="rect">
            <a:avLst/>
          </a:prstGeom>
          <a:noFill/>
        </p:spPr>
      </p:pic>
      <p:pic>
        <p:nvPicPr>
          <p:cNvPr id="6" name="Picture 2" descr="C:\Users\user\Desktop\Дид игры перелетптицы\1572091_ptichka-letit-risunok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096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Чья тень?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5" name="Picture 2" descr="C:\Users\user\Desktop\Дид игры перелетптицы\Seagull-Profile-Silhouet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40768"/>
            <a:ext cx="4038600" cy="2879142"/>
          </a:xfrm>
          <a:prstGeom prst="rect">
            <a:avLst/>
          </a:prstGeom>
          <a:noFill/>
        </p:spPr>
      </p:pic>
      <p:pic>
        <p:nvPicPr>
          <p:cNvPr id="6" name="Picture 9" descr="C:\Users\user\Desktop\Дид игры перелетптицы\0_f9f65_78d9b763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924944"/>
            <a:ext cx="4283196" cy="2848325"/>
          </a:xfrm>
          <a:prstGeom prst="rect">
            <a:avLst/>
          </a:prstGeom>
          <a:noFill/>
        </p:spPr>
      </p:pic>
      <p:pic>
        <p:nvPicPr>
          <p:cNvPr id="7" name="Picture 2" descr="C:\Users\user\Desktop\Дид игры перелетптицы\1572091_ptichka-letit-risunok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096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Чья тень?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4098" name="Picture 2" descr="C:\Users\user\Desktop\Дид игры перелетптицы\bird-silhouette-h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268760"/>
            <a:ext cx="2801937" cy="4222750"/>
          </a:xfrm>
          <a:prstGeom prst="rect">
            <a:avLst/>
          </a:prstGeom>
          <a:noFill/>
        </p:spPr>
      </p:pic>
      <p:pic>
        <p:nvPicPr>
          <p:cNvPr id="4099" name="Picture 3" descr="C:\Users\user\Desktop\Дид игры перелетптицы\bird-png-kus-png-18qhqd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220072" y="1772816"/>
            <a:ext cx="3312368" cy="3713604"/>
          </a:xfrm>
          <a:prstGeom prst="rect">
            <a:avLst/>
          </a:prstGeom>
          <a:noFill/>
        </p:spPr>
      </p:pic>
      <p:pic>
        <p:nvPicPr>
          <p:cNvPr id="6" name="Picture 2" descr="C:\Users\user\Desktop\Дид игры перелетптицы\1572091_ptichka-letit-risunok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3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096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Угадай голос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5" name="Picture 6" descr="C:\Users\user\Desktop\Дид игры перелетптицы\fon_zelenyy_cvet_potertost_1920x1080.png"/>
          <p:cNvPicPr>
            <a:picLocks noChangeAspect="1" noChangeArrowheads="1"/>
          </p:cNvPicPr>
          <p:nvPr/>
        </p:nvPicPr>
        <p:blipFill>
          <a:blip r:embed="rId5" cstate="print"/>
          <a:srcRect l="24717" t="25547" r="54015" b="49928"/>
          <a:stretch>
            <a:fillRect/>
          </a:stretch>
        </p:blipFill>
        <p:spPr bwMode="auto">
          <a:xfrm>
            <a:off x="611560" y="836712"/>
            <a:ext cx="3147350" cy="2041524"/>
          </a:xfrm>
          <a:prstGeom prst="rect">
            <a:avLst/>
          </a:prstGeom>
          <a:noFill/>
        </p:spPr>
      </p:pic>
      <p:pic>
        <p:nvPicPr>
          <p:cNvPr id="6" name="Picture 11" descr="C:\Users\user\Desktop\Дид игры перелетптицы\bird-png-kus-png-18qhqdu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1628800"/>
            <a:ext cx="2238895" cy="1921452"/>
          </a:xfrm>
          <a:prstGeom prst="rect">
            <a:avLst/>
          </a:prstGeom>
          <a:noFill/>
        </p:spPr>
      </p:pic>
      <p:pic>
        <p:nvPicPr>
          <p:cNvPr id="7" name="Picture 9" descr="C:\Users\user\Desktop\Дид игры перелетптицы\0_f9f65_78d9b763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2996952"/>
            <a:ext cx="2952328" cy="1963298"/>
          </a:xfrm>
          <a:prstGeom prst="rect">
            <a:avLst/>
          </a:prstGeom>
          <a:noFill/>
        </p:spPr>
      </p:pic>
      <p:pic>
        <p:nvPicPr>
          <p:cNvPr id="8" name="Picture 4" descr="C:\Users\user\Desktop\Дид игры перелетптицы\0_f9f41_737014ae_X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584" y="2852936"/>
            <a:ext cx="2073771" cy="2091472"/>
          </a:xfrm>
          <a:prstGeom prst="rect">
            <a:avLst/>
          </a:prstGeom>
          <a:noFill/>
        </p:spPr>
      </p:pic>
      <p:pic>
        <p:nvPicPr>
          <p:cNvPr id="9" name="Picture 2" descr="C:\Users\user\Desktop\Дид игры перелетптицы\грач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152" y="836712"/>
            <a:ext cx="2304256" cy="1639730"/>
          </a:xfrm>
          <a:prstGeom prst="rect">
            <a:avLst/>
          </a:prstGeom>
          <a:noFill/>
        </p:spPr>
      </p:pic>
      <p:pic>
        <p:nvPicPr>
          <p:cNvPr id="11" name="kukushka-obyknovennaya-golos-1366-onbird.r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251520" y="4725144"/>
            <a:ext cx="1088504" cy="1088504"/>
          </a:xfrm>
          <a:prstGeom prst="rect">
            <a:avLst/>
          </a:prstGeom>
        </p:spPr>
      </p:pic>
      <p:pic>
        <p:nvPicPr>
          <p:cNvPr id="12" name="Picture 2" descr="C:\Users\user\Desktop\Дид игры перелетптицы\1572091_ptichka-letit-risunok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79371E-6 L 0.18229 0.5751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0" y="2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641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3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096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Угадай голос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4" name="Picture 9" descr="C:\Users\user\Desktop\Дид игры перелетптицы\857854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5" y="836712"/>
            <a:ext cx="1405561" cy="1872208"/>
          </a:xfrm>
          <a:prstGeom prst="rect">
            <a:avLst/>
          </a:prstGeom>
          <a:noFill/>
        </p:spPr>
      </p:pic>
      <p:pic>
        <p:nvPicPr>
          <p:cNvPr id="5" name="Picture 4" descr="C:\Users\user\Desktop\Дид игры перелетптицы\0_f9ef5_1a9e5ea6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1340768"/>
            <a:ext cx="1925191" cy="3603299"/>
          </a:xfrm>
          <a:prstGeom prst="rect">
            <a:avLst/>
          </a:prstGeom>
          <a:noFill/>
        </p:spPr>
      </p:pic>
      <p:pic>
        <p:nvPicPr>
          <p:cNvPr id="6" name="Picture 6" descr="C:\Users\user\Desktop\Дид игры перелетптицы\0_f9f47_d0ae7e17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908720"/>
            <a:ext cx="1008112" cy="2575860"/>
          </a:xfrm>
          <a:prstGeom prst="rect">
            <a:avLst/>
          </a:prstGeom>
          <a:noFill/>
        </p:spPr>
      </p:pic>
      <p:pic>
        <p:nvPicPr>
          <p:cNvPr id="7" name="Picture 3" descr="C:\Users\user\Desktop\Дид игры перелетптицы\иволг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3555014"/>
            <a:ext cx="2880320" cy="1800200"/>
          </a:xfrm>
          <a:prstGeom prst="rect">
            <a:avLst/>
          </a:prstGeom>
          <a:noFill/>
        </p:spPr>
      </p:pic>
      <p:pic>
        <p:nvPicPr>
          <p:cNvPr id="8" name="Picture 4" descr="C:\Users\user\Desktop\Дид игры перелетптицы\0_f9f3a_8d9a75f1_X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2636912"/>
            <a:ext cx="1656184" cy="1627071"/>
          </a:xfrm>
          <a:prstGeom prst="rect">
            <a:avLst/>
          </a:prstGeom>
          <a:noFill/>
        </p:spPr>
      </p:pic>
      <p:pic>
        <p:nvPicPr>
          <p:cNvPr id="9" name="Penie_ptic_-_Penie_solovy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539552" y="4725144"/>
            <a:ext cx="1152128" cy="1152128"/>
          </a:xfrm>
          <a:prstGeom prst="rect">
            <a:avLst/>
          </a:prstGeom>
        </p:spPr>
      </p:pic>
      <p:pic>
        <p:nvPicPr>
          <p:cNvPr id="10" name="Picture 2" descr="C:\Users\user\Desktop\Дид игры перелетптицы\1572091_ptichka-letit-risunok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35708E-6 L -0.20278 0.6191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0" y="3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>
            <a:hlinkClick r:id="rId3" action="ppaction://hlinksldjump"/>
          </p:cNvPr>
          <p:cNvSpPr/>
          <p:nvPr/>
        </p:nvSpPr>
        <p:spPr>
          <a:xfrm>
            <a:off x="467544" y="404664"/>
            <a:ext cx="2376264" cy="1152128"/>
          </a:xfrm>
          <a:prstGeom prst="cloud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НАЙДИ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ДОМИК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Облако 2">
            <a:hlinkClick r:id="rId4" action="ppaction://hlinksldjump"/>
          </p:cNvPr>
          <p:cNvSpPr/>
          <p:nvPr/>
        </p:nvSpPr>
        <p:spPr>
          <a:xfrm>
            <a:off x="3347864" y="476672"/>
            <a:ext cx="2376264" cy="1152128"/>
          </a:xfrm>
          <a:prstGeom prst="cloud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НАЙДИ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СТАЮ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6372200" y="476672"/>
            <a:ext cx="2376264" cy="1152128"/>
          </a:xfrm>
          <a:prstGeom prst="cloud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КТО 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  <a:hlinkClick r:id="rId5" action="ppaction://hlinksldjump"/>
              </a:rPr>
              <a:t>ЗДЕСЬ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 ЖИВЕТ?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5" name="Облако 4">
            <a:hlinkClick r:id="rId6" action="ppaction://hlinksldjump"/>
          </p:cNvPr>
          <p:cNvSpPr/>
          <p:nvPr/>
        </p:nvSpPr>
        <p:spPr>
          <a:xfrm>
            <a:off x="3131840" y="1916832"/>
            <a:ext cx="3168352" cy="1152128"/>
          </a:xfrm>
          <a:prstGeom prst="cloud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НАЙДИ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ПЕРЕЛЕТНЫХ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ПТИЦ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6" name="Облако 5">
            <a:hlinkClick r:id="rId7" action="ppaction://hlinksldjump"/>
          </p:cNvPr>
          <p:cNvSpPr/>
          <p:nvPr/>
        </p:nvSpPr>
        <p:spPr>
          <a:xfrm>
            <a:off x="251520" y="1988840"/>
            <a:ext cx="2376264" cy="1152128"/>
          </a:xfrm>
          <a:prstGeom prst="cloud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НАЙДИ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ПАРУ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7" name="Облако 6">
            <a:hlinkClick r:id="rId8" action="ppaction://hlinksldjump"/>
          </p:cNvPr>
          <p:cNvSpPr/>
          <p:nvPr/>
        </p:nvSpPr>
        <p:spPr>
          <a:xfrm>
            <a:off x="6444208" y="1916832"/>
            <a:ext cx="2376264" cy="1152128"/>
          </a:xfrm>
          <a:prstGeom prst="cloud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КТО ЛИШНИЙ?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8" name="Облако 7">
            <a:hlinkClick r:id="rId9" action="ppaction://hlinksldjump"/>
          </p:cNvPr>
          <p:cNvSpPr/>
          <p:nvPr/>
        </p:nvSpPr>
        <p:spPr>
          <a:xfrm>
            <a:off x="1619672" y="3429000"/>
            <a:ext cx="2376264" cy="1152128"/>
          </a:xfrm>
          <a:prstGeom prst="cloud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ЧЬЯ ТЕНЬ?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9" name="Облако 8">
            <a:hlinkClick r:id="rId10" action="ppaction://hlinksldjump"/>
          </p:cNvPr>
          <p:cNvSpPr/>
          <p:nvPr/>
        </p:nvSpPr>
        <p:spPr>
          <a:xfrm>
            <a:off x="3707904" y="5445224"/>
            <a:ext cx="2376264" cy="1152128"/>
          </a:xfrm>
          <a:prstGeom prst="cloud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УЗНАЙ ГОЛОС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0" name="Облако 9">
            <a:hlinkClick r:id="rId11" action="ppaction://hlinksldjump"/>
          </p:cNvPr>
          <p:cNvSpPr/>
          <p:nvPr/>
        </p:nvSpPr>
        <p:spPr>
          <a:xfrm>
            <a:off x="251520" y="4653136"/>
            <a:ext cx="3707904" cy="1368152"/>
          </a:xfrm>
          <a:prstGeom prst="cloud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ЧТО КОМУ ПРИНАДЛЕЖИТ?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1" name="Облако 10">
            <a:hlinkClick r:id="rId12" action="ppaction://hlinksldjump"/>
          </p:cNvPr>
          <p:cNvSpPr/>
          <p:nvPr/>
        </p:nvSpPr>
        <p:spPr>
          <a:xfrm>
            <a:off x="4716016" y="3284984"/>
            <a:ext cx="3168352" cy="1152128"/>
          </a:xfrm>
          <a:prstGeom prst="cloud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ЧТО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ПЕРЕПУТАЛ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ХУДОЖНИК?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2" name="Облако 11">
            <a:hlinkClick r:id="rId13" action="ppaction://hlinksldjump"/>
          </p:cNvPr>
          <p:cNvSpPr/>
          <p:nvPr/>
        </p:nvSpPr>
        <p:spPr>
          <a:xfrm>
            <a:off x="6372200" y="4581128"/>
            <a:ext cx="2376264" cy="1152128"/>
          </a:xfrm>
          <a:prstGeom prst="cloud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НАЙДИ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11 ПТИЦ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3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096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Угадай голос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1026" name="Picture 2" descr="C:\Users\user\Desktop\Дид игры перелетптицы\0_f9eec_abb990d3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908720"/>
            <a:ext cx="2358064" cy="3549774"/>
          </a:xfrm>
          <a:prstGeom prst="rect">
            <a:avLst/>
          </a:prstGeom>
          <a:noFill/>
        </p:spPr>
      </p:pic>
      <p:pic>
        <p:nvPicPr>
          <p:cNvPr id="8" name="Picture 7" descr="C:\Users\user\Desktop\Дид игры перелетптицы\трясогуз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3645024"/>
            <a:ext cx="3902834" cy="2439271"/>
          </a:xfrm>
          <a:prstGeom prst="rect">
            <a:avLst/>
          </a:prstGeom>
          <a:noFill/>
        </p:spPr>
      </p:pic>
      <p:pic>
        <p:nvPicPr>
          <p:cNvPr id="9" name="Picture 2" descr="C:\Users\user\Desktop\Дид игры перелетптицы\8009251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1124744"/>
            <a:ext cx="2448272" cy="2384577"/>
          </a:xfrm>
          <a:prstGeom prst="rect">
            <a:avLst/>
          </a:prstGeom>
          <a:noFill/>
        </p:spPr>
      </p:pic>
      <p:pic>
        <p:nvPicPr>
          <p:cNvPr id="10" name="zhuravl-seryy-golos-258-onbird.r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251520" y="4725144"/>
            <a:ext cx="1224136" cy="1224136"/>
          </a:xfrm>
          <a:prstGeom prst="rect">
            <a:avLst/>
          </a:prstGeom>
        </p:spPr>
      </p:pic>
      <p:pic>
        <p:nvPicPr>
          <p:cNvPr id="11" name="Picture 2" descr="C:\Users\user\Desktop\Дид игры перелетптицы\1572091_ptichka-letit-risunok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  <p:pic>
        <p:nvPicPr>
          <p:cNvPr id="5" name="Picture 2" descr="C:\Users\user\Desktop\Дид игры перелетптицы\0_f9f77_b268b78c_X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192" y="188640"/>
            <a:ext cx="2664296" cy="369308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7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9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73636E-6 L -0.49219 0.4442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00" y="2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3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096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Угадай голос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4" name="skvorec-obyknovennyy-golos-4686-onbird.r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1232520" cy="1232520"/>
          </a:xfrm>
          <a:prstGeom prst="rect">
            <a:avLst/>
          </a:prstGeom>
        </p:spPr>
      </p:pic>
      <p:pic>
        <p:nvPicPr>
          <p:cNvPr id="5" name="Picture 2" descr="C:\Users\user\Desktop\Дид игры перелетптицы\800925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3212976"/>
            <a:ext cx="2448272" cy="2384577"/>
          </a:xfrm>
          <a:prstGeom prst="rect">
            <a:avLst/>
          </a:prstGeom>
          <a:noFill/>
        </p:spPr>
      </p:pic>
      <p:pic>
        <p:nvPicPr>
          <p:cNvPr id="2051" name="Picture 3" descr="C:\Users\user\Desktop\Дид игры перелетптицы\0_f9f45_994378fd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1124744"/>
            <a:ext cx="2438400" cy="1636713"/>
          </a:xfrm>
          <a:prstGeom prst="rect">
            <a:avLst/>
          </a:prstGeom>
          <a:noFill/>
        </p:spPr>
      </p:pic>
      <p:pic>
        <p:nvPicPr>
          <p:cNvPr id="8" name="Picture 3" descr="C:\Users\user\Desktop\Дид игры перелетптицы\иволг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1412776"/>
            <a:ext cx="2880320" cy="1800200"/>
          </a:xfrm>
          <a:prstGeom prst="rect">
            <a:avLst/>
          </a:prstGeom>
          <a:noFill/>
        </p:spPr>
      </p:pic>
      <p:pic>
        <p:nvPicPr>
          <p:cNvPr id="9" name="Picture 2" descr="C:\Users\user\Desktop\Дид игры перелетптицы\грач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980728"/>
            <a:ext cx="2304256" cy="1639730"/>
          </a:xfrm>
          <a:prstGeom prst="rect">
            <a:avLst/>
          </a:prstGeom>
          <a:noFill/>
        </p:spPr>
      </p:pic>
      <p:pic>
        <p:nvPicPr>
          <p:cNvPr id="11" name="Picture 9" descr="C:\Users\user\Desktop\Дид игры перелетптицы\0_f9f65_78d9b763_X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6156176" y="3356992"/>
            <a:ext cx="2520280" cy="1963298"/>
          </a:xfrm>
          <a:prstGeom prst="rect">
            <a:avLst/>
          </a:prstGeom>
          <a:noFill/>
        </p:spPr>
      </p:pic>
      <p:pic>
        <p:nvPicPr>
          <p:cNvPr id="10" name="Picture 2" descr="C:\Users\user\Desktop\Дид игры перелетптицы\1572091_ptichka-letit-risunok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11748E-6 L 5E-6 0.1304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7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3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096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Угадай голос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11" name="Picture 9" descr="C:\Users\user\Desktop\Дид игры перелетптицы\0_f9f65_78d9b763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403648" y="908720"/>
            <a:ext cx="2520280" cy="1963298"/>
          </a:xfrm>
          <a:prstGeom prst="rect">
            <a:avLst/>
          </a:prstGeom>
          <a:noFill/>
        </p:spPr>
      </p:pic>
      <p:pic>
        <p:nvPicPr>
          <p:cNvPr id="10" name="Picture 6" descr="C:\Users\user\Desktop\Дид игры перелетптицы\fon_zelenyy_cvet_potertost_1920x1080.png"/>
          <p:cNvPicPr>
            <a:picLocks noChangeAspect="1" noChangeArrowheads="1"/>
          </p:cNvPicPr>
          <p:nvPr/>
        </p:nvPicPr>
        <p:blipFill>
          <a:blip r:embed="rId6" cstate="print"/>
          <a:srcRect l="24717" t="25547" r="54015" b="49928"/>
          <a:stretch>
            <a:fillRect/>
          </a:stretch>
        </p:blipFill>
        <p:spPr bwMode="auto">
          <a:xfrm>
            <a:off x="5292080" y="764704"/>
            <a:ext cx="3147350" cy="2041524"/>
          </a:xfrm>
          <a:prstGeom prst="rect">
            <a:avLst/>
          </a:prstGeom>
          <a:noFill/>
        </p:spPr>
      </p:pic>
      <p:pic>
        <p:nvPicPr>
          <p:cNvPr id="12" name="Picture 4" descr="C:\Users\user\Desktop\Дид игры перелетптицы\0_f9f41_737014ae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2060848"/>
            <a:ext cx="2073771" cy="2091472"/>
          </a:xfrm>
          <a:prstGeom prst="rect">
            <a:avLst/>
          </a:prstGeom>
          <a:noFill/>
        </p:spPr>
      </p:pic>
      <p:pic>
        <p:nvPicPr>
          <p:cNvPr id="13" name="Picture 7" descr="C:\Users\user\Desktop\Дид игры перелетптицы\трясогузк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3645024"/>
            <a:ext cx="3902834" cy="2439271"/>
          </a:xfrm>
          <a:prstGeom prst="rect">
            <a:avLst/>
          </a:prstGeom>
          <a:noFill/>
        </p:spPr>
      </p:pic>
      <p:pic>
        <p:nvPicPr>
          <p:cNvPr id="14" name="Picture 4" descr="C:\Users\user\Desktop\Дид игры перелетптицы\жаворонок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4077072"/>
            <a:ext cx="1656184" cy="1184172"/>
          </a:xfrm>
          <a:prstGeom prst="rect">
            <a:avLst/>
          </a:prstGeom>
          <a:noFill/>
        </p:spPr>
      </p:pic>
      <p:pic>
        <p:nvPicPr>
          <p:cNvPr id="15" name="chayka-ozernaya-golos-135-onbird.r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251520" y="4725144"/>
            <a:ext cx="1304528" cy="1304528"/>
          </a:xfrm>
          <a:prstGeom prst="rect">
            <a:avLst/>
          </a:prstGeom>
        </p:spPr>
      </p:pic>
      <p:pic>
        <p:nvPicPr>
          <p:cNvPr id="16" name="Picture 2" descr="C:\Users\user\Desktop\Дид игры перелетптицы\1572091_ptichka-letit-risunok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01 0.03561 L -0.11424 0.518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71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09652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ЧТО КОМУ ПРИНАДЛЕЖИТ?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10" name="Picture 2" descr="C:\Users\user\Desktop\Дид игры перелетптицы\0_f9f47_d0ae7e17_XL.png"/>
          <p:cNvPicPr>
            <a:picLocks noChangeAspect="1" noChangeArrowheads="1"/>
          </p:cNvPicPr>
          <p:nvPr/>
        </p:nvPicPr>
        <p:blipFill>
          <a:blip r:embed="rId4" cstate="print"/>
          <a:srcRect r="44732" b="75967"/>
          <a:stretch>
            <a:fillRect/>
          </a:stretch>
        </p:blipFill>
        <p:spPr bwMode="auto">
          <a:xfrm>
            <a:off x="467544" y="980728"/>
            <a:ext cx="1296144" cy="1440160"/>
          </a:xfrm>
          <a:prstGeom prst="rect">
            <a:avLst/>
          </a:prstGeom>
          <a:noFill/>
        </p:spPr>
      </p:pic>
      <p:pic>
        <p:nvPicPr>
          <p:cNvPr id="9" name="Picture 5" descr="C:\Users\user\Desktop\Дид игры перелетптицы\0_f9f3b_adc6f14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149080"/>
            <a:ext cx="1728192" cy="1667435"/>
          </a:xfrm>
          <a:prstGeom prst="rect">
            <a:avLst/>
          </a:prstGeom>
          <a:noFill/>
        </p:spPr>
      </p:pic>
      <p:pic>
        <p:nvPicPr>
          <p:cNvPr id="11" name="Picture 5" descr="C:\Users\user\Desktop\Дид игры перелетптицы\0_f9f3b_adc6f14_XL.png"/>
          <p:cNvPicPr>
            <a:picLocks noChangeAspect="1" noChangeArrowheads="1"/>
          </p:cNvPicPr>
          <p:nvPr/>
        </p:nvPicPr>
        <p:blipFill>
          <a:blip r:embed="rId5" cstate="print"/>
          <a:srcRect l="21498" t="79310" r="32435"/>
          <a:stretch>
            <a:fillRect/>
          </a:stretch>
        </p:blipFill>
        <p:spPr bwMode="auto">
          <a:xfrm>
            <a:off x="1835696" y="1268760"/>
            <a:ext cx="2160240" cy="936104"/>
          </a:xfrm>
          <a:prstGeom prst="rect">
            <a:avLst/>
          </a:prstGeom>
          <a:noFill/>
        </p:spPr>
      </p:pic>
      <p:pic>
        <p:nvPicPr>
          <p:cNvPr id="13" name="Picture 6" descr="C:\Users\user\Desktop\Дид игры перелетптицы\0_f9f47_d0ae7e17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3100994"/>
            <a:ext cx="1080120" cy="2759850"/>
          </a:xfrm>
          <a:prstGeom prst="rect">
            <a:avLst/>
          </a:prstGeom>
          <a:noFill/>
        </p:spPr>
      </p:pic>
      <p:pic>
        <p:nvPicPr>
          <p:cNvPr id="14" name="Picture 3" descr="C:\Users\user\Desktop\Дид игры перелетптицы\bird-png-kus-png-18qhqdu.png"/>
          <p:cNvPicPr>
            <a:picLocks noChangeAspect="1" noChangeArrowheads="1"/>
          </p:cNvPicPr>
          <p:nvPr/>
        </p:nvPicPr>
        <p:blipFill>
          <a:blip r:embed="rId7" cstate="print"/>
          <a:srcRect t="65927" r="43478"/>
          <a:stretch>
            <a:fillRect/>
          </a:stretch>
        </p:blipFill>
        <p:spPr bwMode="auto">
          <a:xfrm flipH="1">
            <a:off x="6300192" y="980728"/>
            <a:ext cx="2557064" cy="1728192"/>
          </a:xfrm>
          <a:prstGeom prst="rect">
            <a:avLst/>
          </a:prstGeom>
          <a:noFill/>
        </p:spPr>
      </p:pic>
      <p:pic>
        <p:nvPicPr>
          <p:cNvPr id="15" name="Picture 11" descr="C:\Users\user\Desktop\Дид игры перелетптицы\bird-png-kus-png-18qhqdu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4077072"/>
            <a:ext cx="2238895" cy="1921452"/>
          </a:xfrm>
          <a:prstGeom prst="rect">
            <a:avLst/>
          </a:prstGeom>
          <a:noFill/>
        </p:spPr>
      </p:pic>
      <p:pic>
        <p:nvPicPr>
          <p:cNvPr id="16" name="Picture 4" descr="C:\Users\user\Desktop\Дид игры перелетптицы\0_f9ef5_1a9e5ea6_X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2564904"/>
            <a:ext cx="1925191" cy="3603299"/>
          </a:xfrm>
          <a:prstGeom prst="rect">
            <a:avLst/>
          </a:prstGeom>
          <a:noFill/>
        </p:spPr>
      </p:pic>
      <p:pic>
        <p:nvPicPr>
          <p:cNvPr id="17" name="Picture 4" descr="C:\Users\user\Desktop\Дид игры перелетптицы\0_f9ef5_1a9e5ea6_XL.png"/>
          <p:cNvPicPr>
            <a:picLocks noChangeAspect="1" noChangeArrowheads="1"/>
          </p:cNvPicPr>
          <p:nvPr/>
        </p:nvPicPr>
        <p:blipFill>
          <a:blip r:embed="rId8" cstate="print"/>
          <a:srcRect l="-7480" r="70078" b="80014"/>
          <a:stretch>
            <a:fillRect/>
          </a:stretch>
        </p:blipFill>
        <p:spPr bwMode="auto">
          <a:xfrm>
            <a:off x="4355976" y="908720"/>
            <a:ext cx="1584176" cy="1584176"/>
          </a:xfrm>
          <a:prstGeom prst="rect">
            <a:avLst/>
          </a:prstGeom>
          <a:noFill/>
        </p:spPr>
      </p:pic>
      <p:pic>
        <p:nvPicPr>
          <p:cNvPr id="18" name="Picture 2" descr="C:\Users\user\Desktop\Дид игры перелетптицы\1572091_ptichka-letit-risunok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52451E-6 L 0.53907 0.634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00" y="3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67345E-6 L 0.49601 0.54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0" y="2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67345E-6 L -0.5118 0.28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00" y="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65495E-6 L -0.39965 0.5770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2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09652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Что перепутал художник?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11" name="Picture 7" descr="C:\Users\user\Desktop\Дид игры перелетптицы\трясогуз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980728"/>
            <a:ext cx="3902834" cy="2439271"/>
          </a:xfrm>
          <a:prstGeom prst="rect">
            <a:avLst/>
          </a:prstGeom>
          <a:noFill/>
        </p:spPr>
      </p:pic>
      <p:pic>
        <p:nvPicPr>
          <p:cNvPr id="13" name="Picture 3" descr="C:\Users\user\Desktop\Дид игры перелетптицы\bird-png-kus-png-18qhqdu.png"/>
          <p:cNvPicPr>
            <a:picLocks noChangeAspect="1" noChangeArrowheads="1"/>
          </p:cNvPicPr>
          <p:nvPr/>
        </p:nvPicPr>
        <p:blipFill>
          <a:blip r:embed="rId5" cstate="print"/>
          <a:srcRect t="65927" r="56211"/>
          <a:stretch>
            <a:fillRect/>
          </a:stretch>
        </p:blipFill>
        <p:spPr bwMode="auto">
          <a:xfrm rot="319656" flipH="1">
            <a:off x="1555197" y="2642952"/>
            <a:ext cx="1764715" cy="1795423"/>
          </a:xfrm>
          <a:prstGeom prst="rect">
            <a:avLst/>
          </a:prstGeom>
          <a:noFill/>
        </p:spPr>
      </p:pic>
      <p:pic>
        <p:nvPicPr>
          <p:cNvPr id="14" name="Picture 5" descr="C:\Users\user\Desktop\Дид игры перелетптицы\0_f9f3b_adc6f14_XL.png"/>
          <p:cNvPicPr>
            <a:picLocks noChangeAspect="1" noChangeArrowheads="1"/>
          </p:cNvPicPr>
          <p:nvPr/>
        </p:nvPicPr>
        <p:blipFill>
          <a:blip r:embed="rId6" cstate="print"/>
          <a:srcRect t="79310"/>
          <a:stretch>
            <a:fillRect/>
          </a:stretch>
        </p:blipFill>
        <p:spPr bwMode="auto">
          <a:xfrm>
            <a:off x="4067944" y="2564904"/>
            <a:ext cx="2304256" cy="595230"/>
          </a:xfrm>
          <a:prstGeom prst="rect">
            <a:avLst/>
          </a:prstGeom>
          <a:noFill/>
        </p:spPr>
      </p:pic>
      <p:pic>
        <p:nvPicPr>
          <p:cNvPr id="15" name="Picture 3" descr="C:\Users\user\Desktop\Дид игры перелетптицы\0_f9f45_994378fd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4005064"/>
            <a:ext cx="2438400" cy="1636713"/>
          </a:xfrm>
          <a:prstGeom prst="rect">
            <a:avLst/>
          </a:prstGeom>
          <a:noFill/>
        </p:spPr>
      </p:pic>
      <p:pic>
        <p:nvPicPr>
          <p:cNvPr id="18" name="Picture 2" descr="C:\Users\user\Desktop\Дид игры перелетптицы\0_f9eec_abb990d3_XL.png"/>
          <p:cNvPicPr>
            <a:picLocks noChangeAspect="1" noChangeArrowheads="1"/>
          </p:cNvPicPr>
          <p:nvPr/>
        </p:nvPicPr>
        <p:blipFill>
          <a:blip r:embed="rId8" cstate="print"/>
          <a:srcRect l="64334" b="73629"/>
          <a:stretch>
            <a:fillRect/>
          </a:stretch>
        </p:blipFill>
        <p:spPr bwMode="auto">
          <a:xfrm flipH="1">
            <a:off x="2051720" y="4005064"/>
            <a:ext cx="1008112" cy="1224136"/>
          </a:xfrm>
          <a:prstGeom prst="rect">
            <a:avLst/>
          </a:prstGeom>
          <a:noFill/>
        </p:spPr>
      </p:pic>
      <p:pic>
        <p:nvPicPr>
          <p:cNvPr id="19" name="Picture 3" descr="C:\Users\user\Desktop\Дид игры перелетптицы\0_f9f3a_8d9a75f1_X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3577" y="2996952"/>
            <a:ext cx="2418783" cy="2376264"/>
          </a:xfrm>
          <a:prstGeom prst="rect">
            <a:avLst/>
          </a:prstGeom>
          <a:noFill/>
        </p:spPr>
      </p:pic>
      <p:pic>
        <p:nvPicPr>
          <p:cNvPr id="22" name="Picture 3" descr="C:\Users\user\Desktop\Дид игры перелетптицы\pic.png"/>
          <p:cNvPicPr>
            <a:picLocks noChangeAspect="1" noChangeArrowheads="1"/>
          </p:cNvPicPr>
          <p:nvPr/>
        </p:nvPicPr>
        <p:blipFill>
          <a:blip r:embed="rId10" cstate="print"/>
          <a:srcRect l="66313" b="71820"/>
          <a:stretch>
            <a:fillRect/>
          </a:stretch>
        </p:blipFill>
        <p:spPr bwMode="auto">
          <a:xfrm rot="829785">
            <a:off x="6796563" y="2697907"/>
            <a:ext cx="1231077" cy="1242159"/>
          </a:xfrm>
          <a:prstGeom prst="rect">
            <a:avLst/>
          </a:prstGeom>
          <a:noFill/>
        </p:spPr>
      </p:pic>
      <p:pic>
        <p:nvPicPr>
          <p:cNvPr id="23" name="Picture 2" descr="C:\Users\user\Desktop\Дид игры перелетптицы\1572091_ptichka-letit-risunok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  <p:pic>
        <p:nvPicPr>
          <p:cNvPr id="8" name="Picture 7" descr="C:\Users\user\Desktop\Дид игры перелетптицы\0_f9f55_e7a871e8_XL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611560" y="1268760"/>
            <a:ext cx="1529482" cy="272091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Дид игры перелетптицы\188296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0055" y="1052736"/>
            <a:ext cx="2033945" cy="1265114"/>
          </a:xfrm>
          <a:prstGeom prst="rect">
            <a:avLst/>
          </a:prstGeom>
          <a:noFill/>
        </p:spPr>
      </p:pic>
      <p:pic>
        <p:nvPicPr>
          <p:cNvPr id="7172" name="Picture 4" descr="C:\Users\user\Desktop\Дид игры перелетптицы\0_f9ef5_1a9e5ea6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836386"/>
            <a:ext cx="1080120" cy="2021614"/>
          </a:xfrm>
          <a:prstGeom prst="rect">
            <a:avLst/>
          </a:prstGeom>
          <a:noFill/>
        </p:spPr>
      </p:pic>
      <p:pic>
        <p:nvPicPr>
          <p:cNvPr id="7173" name="Picture 5" descr="C:\Users\user\Desktop\Дид игры перелетптицы\hello_html_m588115e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5371331"/>
            <a:ext cx="1332239" cy="1486669"/>
          </a:xfrm>
          <a:prstGeom prst="rect">
            <a:avLst/>
          </a:prstGeom>
          <a:noFill/>
        </p:spPr>
      </p:pic>
      <p:pic>
        <p:nvPicPr>
          <p:cNvPr id="7174" name="Picture 6" descr="C:\Users\user\Desktop\Дид игры перелетптицы\0_f9f35_c85468ea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123728" y="4653136"/>
            <a:ext cx="960652" cy="558379"/>
          </a:xfrm>
          <a:prstGeom prst="rect">
            <a:avLst/>
          </a:prstGeom>
          <a:noFill/>
        </p:spPr>
      </p:pic>
      <p:pic>
        <p:nvPicPr>
          <p:cNvPr id="7175" name="Picture 7" descr="C:\Users\user\Desktop\Дид игры перелетптицы\png_cicek_resimleri_fe9iz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4581128"/>
            <a:ext cx="1008112" cy="497335"/>
          </a:xfrm>
          <a:prstGeom prst="rect">
            <a:avLst/>
          </a:prstGeom>
          <a:noFill/>
        </p:spPr>
      </p:pic>
      <p:pic>
        <p:nvPicPr>
          <p:cNvPr id="7176" name="Picture 8" descr="C:\Users\user\Desktop\Дид игры перелетптицы\0_6b68d_9b06d49c_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4077072"/>
            <a:ext cx="648072" cy="499850"/>
          </a:xfrm>
          <a:prstGeom prst="rect">
            <a:avLst/>
          </a:prstGeom>
          <a:noFill/>
        </p:spPr>
      </p:pic>
      <p:pic>
        <p:nvPicPr>
          <p:cNvPr id="7178" name="Picture 10" descr="C:\Users\user\Desktop\Дид игры перелетптицы\forumelelepngkusresimleri11_zps373fc4c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5868770"/>
            <a:ext cx="1584176" cy="989230"/>
          </a:xfrm>
          <a:prstGeom prst="rect">
            <a:avLst/>
          </a:prstGeom>
          <a:noFill/>
        </p:spPr>
      </p:pic>
      <p:pic>
        <p:nvPicPr>
          <p:cNvPr id="7179" name="Picture 11" descr="C:\Users\user\Desktop\Дид игры перелетптицы\1977426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500736"/>
            <a:ext cx="1331640" cy="1357264"/>
          </a:xfrm>
          <a:prstGeom prst="rect">
            <a:avLst/>
          </a:prstGeom>
          <a:noFill/>
        </p:spPr>
      </p:pic>
      <p:pic>
        <p:nvPicPr>
          <p:cNvPr id="13" name="Picture 3" descr="C:\Users\user\Desktop\Дид игры перелетптицы\fon_zelenyy_cvet_potertost_1920x1080.png"/>
          <p:cNvPicPr>
            <a:picLocks noChangeAspect="1" noChangeArrowheads="1"/>
          </p:cNvPicPr>
          <p:nvPr/>
        </p:nvPicPr>
        <p:blipFill>
          <a:blip r:embed="rId12" cstate="print"/>
          <a:srcRect l="24858" t="24548" r="50180" b="50094"/>
          <a:stretch>
            <a:fillRect/>
          </a:stretch>
        </p:blipFill>
        <p:spPr bwMode="auto">
          <a:xfrm>
            <a:off x="395536" y="1700808"/>
            <a:ext cx="1008112" cy="576064"/>
          </a:xfrm>
          <a:prstGeom prst="rect">
            <a:avLst/>
          </a:prstGeom>
          <a:noFill/>
        </p:spPr>
      </p:pic>
      <p:pic>
        <p:nvPicPr>
          <p:cNvPr id="7181" name="Picture 13" descr="C:\Users\user\Desktop\Дид игры перелетптицы\0_f9f78_6b114099_XL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24328" y="4653136"/>
            <a:ext cx="748048" cy="1926006"/>
          </a:xfrm>
          <a:prstGeom prst="rect">
            <a:avLst/>
          </a:prstGeom>
          <a:noFill/>
        </p:spPr>
      </p:pic>
      <p:pic>
        <p:nvPicPr>
          <p:cNvPr id="7182" name="Picture 14" descr="C:\Users\user\Desktop\Дид игры перелетптицы\1399800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16216" y="5229199"/>
            <a:ext cx="3015940" cy="1628801"/>
          </a:xfrm>
          <a:prstGeom prst="rect">
            <a:avLst/>
          </a:prstGeom>
          <a:noFill/>
        </p:spPr>
      </p:pic>
      <p:pic>
        <p:nvPicPr>
          <p:cNvPr id="7183" name="Picture 15" descr="C:\Users\user\Desktop\Дид игры перелетптицы\трясогузка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87824" y="3861048"/>
            <a:ext cx="683974" cy="427484"/>
          </a:xfrm>
          <a:prstGeom prst="rect">
            <a:avLst/>
          </a:prstGeom>
          <a:noFill/>
        </p:spPr>
      </p:pic>
      <p:pic>
        <p:nvPicPr>
          <p:cNvPr id="7184" name="Picture 16" descr="C:\Users\user\Desktop\Дид игры перелетптицы\8578542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355976" y="980728"/>
            <a:ext cx="432048" cy="575488"/>
          </a:xfrm>
          <a:prstGeom prst="rect">
            <a:avLst/>
          </a:prstGeom>
          <a:noFill/>
        </p:spPr>
      </p:pic>
      <p:pic>
        <p:nvPicPr>
          <p:cNvPr id="7185" name="Picture 17" descr="C:\Users\user\Desktop\Дид игры перелетптицы\0_989de_c3d5cce5_L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076056" y="0"/>
            <a:ext cx="1535253" cy="1047304"/>
          </a:xfrm>
          <a:prstGeom prst="rect">
            <a:avLst/>
          </a:prstGeom>
          <a:noFill/>
        </p:spPr>
      </p:pic>
      <p:pic>
        <p:nvPicPr>
          <p:cNvPr id="7186" name="Picture 18" descr="C:\Users\user\Desktop\Дид игры перелетптицы\4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44008" y="476672"/>
            <a:ext cx="2470371" cy="1041673"/>
          </a:xfrm>
          <a:prstGeom prst="rect">
            <a:avLst/>
          </a:prstGeom>
          <a:noFill/>
        </p:spPr>
      </p:pic>
      <p:pic>
        <p:nvPicPr>
          <p:cNvPr id="20" name="Picture 18" descr="C:\Users\user\Desktop\Дид игры перелетптицы\4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998620" y="1412776"/>
            <a:ext cx="3145380" cy="1326302"/>
          </a:xfrm>
          <a:prstGeom prst="rect">
            <a:avLst/>
          </a:prstGeom>
          <a:noFill/>
        </p:spPr>
      </p:pic>
      <p:pic>
        <p:nvPicPr>
          <p:cNvPr id="7187" name="Picture 19" descr="C:\Users\user\Desktop\Дид игры перелетптицы\0_f9f3b_adc6f14_XL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83568" y="5085184"/>
            <a:ext cx="648072" cy="625288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115616" y="0"/>
            <a:ext cx="39604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Найди 11 птиц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21" name="Picture 2" descr="C:\Users\user\Desktop\Дид игры перелетптицы\1572091_ptichka-letit-risunok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ид игры перелетптицы\kar-ptichka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836712"/>
            <a:ext cx="3096344" cy="2136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Дид игры перелетптицы\0_115636_62c50b2a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60848"/>
            <a:ext cx="2153298" cy="2952328"/>
          </a:xfrm>
          <a:prstGeom prst="rect">
            <a:avLst/>
          </a:prstGeom>
          <a:noFill/>
        </p:spPr>
      </p:pic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pic>
        <p:nvPicPr>
          <p:cNvPr id="1032" name="Picture 8" descr="C:\Users\user\Desktop\Дид игры перелетптицы\bird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3429000"/>
            <a:ext cx="2592288" cy="253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Users\user\Desktop\Дид игры перелетптицы\857854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-243408"/>
            <a:ext cx="1911860" cy="2546598"/>
          </a:xfrm>
          <a:prstGeom prst="rect">
            <a:avLst/>
          </a:prstGeom>
          <a:noFill/>
        </p:spPr>
      </p:pic>
      <p:pic>
        <p:nvPicPr>
          <p:cNvPr id="1034" name="Picture 10" descr="C:\Users\user\Desktop\Дид игры перелетптицы\8009251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5103" y="2492896"/>
            <a:ext cx="2568897" cy="2502064"/>
          </a:xfrm>
          <a:prstGeom prst="rect">
            <a:avLst/>
          </a:prstGeom>
          <a:noFill/>
        </p:spPr>
      </p:pic>
      <p:pic>
        <p:nvPicPr>
          <p:cNvPr id="1035" name="Picture 11" descr="C:\Users\user\Desktop\Дид игры перелетптицы\bird-png-kus-png-18qhqdu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0032" y="3861048"/>
            <a:ext cx="2238895" cy="192145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6096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Найди  домик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2" name="Picture 2" descr="C:\Users\user\Desktop\Дид игры перелетптицы\1572091_ptichka-letit-risunok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0"/>
            <a:ext cx="1043608" cy="8348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0694E-6 L -0.38802 0.50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0" y="2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07308E-6 L -0.25625 -0.412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-2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60037E-6 L -0.74549 0.0067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6096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Найди стаю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2050" name="Picture 2" descr="C:\Users\user\Desktop\Дид игры перелетптицы\img13.jpg"/>
          <p:cNvPicPr>
            <a:picLocks noChangeAspect="1" noChangeArrowheads="1"/>
          </p:cNvPicPr>
          <p:nvPr/>
        </p:nvPicPr>
        <p:blipFill>
          <a:blip r:embed="rId4" cstate="print"/>
          <a:srcRect l="50787" t="55250" r="5901" b="6951"/>
          <a:stretch>
            <a:fillRect/>
          </a:stretch>
        </p:blipFill>
        <p:spPr bwMode="auto">
          <a:xfrm>
            <a:off x="2483768" y="908720"/>
            <a:ext cx="2160240" cy="141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user\Desktop\Дид игры перелетптицы\img13.jpg"/>
          <p:cNvPicPr>
            <a:picLocks noChangeAspect="1" noChangeArrowheads="1"/>
          </p:cNvPicPr>
          <p:nvPr/>
        </p:nvPicPr>
        <p:blipFill>
          <a:blip r:embed="rId4" cstate="print"/>
          <a:srcRect l="7736" t="56648" r="50092" b="7073"/>
          <a:stretch>
            <a:fillRect/>
          </a:stretch>
        </p:blipFill>
        <p:spPr bwMode="auto">
          <a:xfrm>
            <a:off x="7020272" y="911365"/>
            <a:ext cx="2123728" cy="1370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user\Desktop\Дид игры перелетптицы\img13.jpg"/>
          <p:cNvPicPr>
            <a:picLocks noChangeAspect="1" noChangeArrowheads="1"/>
          </p:cNvPicPr>
          <p:nvPr/>
        </p:nvPicPr>
        <p:blipFill>
          <a:blip r:embed="rId4" cstate="print"/>
          <a:srcRect l="50604" t="17206" r="6084" b="44995"/>
          <a:stretch>
            <a:fillRect/>
          </a:stretch>
        </p:blipFill>
        <p:spPr bwMode="auto">
          <a:xfrm>
            <a:off x="4788024" y="908720"/>
            <a:ext cx="2156240" cy="1411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user\Desktop\Дид игры перелетптицы\img13.jpg"/>
          <p:cNvPicPr>
            <a:picLocks noChangeAspect="1" noChangeArrowheads="1"/>
          </p:cNvPicPr>
          <p:nvPr/>
        </p:nvPicPr>
        <p:blipFill>
          <a:blip r:embed="rId4" cstate="print"/>
          <a:srcRect l="7200" t="20234" r="50275" b="45117"/>
          <a:stretch>
            <a:fillRect/>
          </a:stretch>
        </p:blipFill>
        <p:spPr bwMode="auto">
          <a:xfrm>
            <a:off x="0" y="908720"/>
            <a:ext cx="2304256" cy="1408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Дид игры перелетптицы\0_989de_c3d5cce5_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4365103"/>
            <a:ext cx="3024336" cy="2063113"/>
          </a:xfrm>
          <a:prstGeom prst="rect">
            <a:avLst/>
          </a:prstGeom>
          <a:noFill/>
        </p:spPr>
      </p:pic>
      <p:pic>
        <p:nvPicPr>
          <p:cNvPr id="2052" name="Picture 4" descr="C:\Users\user\Desktop\Дид игры перелетптицы\1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68960"/>
            <a:ext cx="3810000" cy="1662113"/>
          </a:xfrm>
          <a:prstGeom prst="rect">
            <a:avLst/>
          </a:prstGeom>
          <a:noFill/>
        </p:spPr>
      </p:pic>
      <p:pic>
        <p:nvPicPr>
          <p:cNvPr id="2053" name="Picture 5" descr="C:\Users\user\Desktop\Дид игры перелетптицы\1882969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1" y="3429000"/>
            <a:ext cx="3680173" cy="2289067"/>
          </a:xfrm>
          <a:prstGeom prst="rect">
            <a:avLst/>
          </a:prstGeom>
          <a:noFill/>
        </p:spPr>
      </p:pic>
      <p:pic>
        <p:nvPicPr>
          <p:cNvPr id="2054" name="Picture 6" descr="C:\Users\user\Desktop\Дид игры перелетптицы\0_6b68d_9b06d49c_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11504">
            <a:off x="4604544" y="3065370"/>
            <a:ext cx="1005271" cy="780607"/>
          </a:xfrm>
          <a:prstGeom prst="rect">
            <a:avLst/>
          </a:prstGeom>
          <a:noFill/>
        </p:spPr>
      </p:pic>
      <p:pic>
        <p:nvPicPr>
          <p:cNvPr id="18" name="Picture 6" descr="C:\Users\user\Desktop\Дид игры перелетптицы\0_6b68d_9b06d49c_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3573016"/>
            <a:ext cx="1152128" cy="888623"/>
          </a:xfrm>
          <a:prstGeom prst="rect">
            <a:avLst/>
          </a:prstGeom>
          <a:noFill/>
        </p:spPr>
      </p:pic>
      <p:pic>
        <p:nvPicPr>
          <p:cNvPr id="14" name="Picture 2" descr="C:\Users\user\Desktop\Дид игры перелетптицы\1572091_ptichka-letit-risunok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0"/>
            <a:ext cx="971600" cy="7772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22109E-6 L -0.4217 -0.34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00" y="-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55042E-7 L 0.03941 -0.1861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-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61702E-6 L 0.14184 -0.2742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944E-6 L -0.05486 -0.225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-1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9417E-6 L 0.47257 -0.4544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00" y="-2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ид игры перелетптицы\cliparts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420888"/>
            <a:ext cx="6575376" cy="4012007"/>
          </a:xfrm>
          <a:prstGeom prst="rect">
            <a:avLst/>
          </a:prstGeom>
          <a:noFill/>
        </p:spPr>
      </p:pic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608" y="0"/>
            <a:ext cx="54484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Кто здесь живет?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3075" name="Picture 3" descr="C:\Users\user\Desktop\Дид игры перелетптицы\0_f9f3a_8d9a75f1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810559"/>
            <a:ext cx="1512168" cy="1485586"/>
          </a:xfrm>
          <a:prstGeom prst="rect">
            <a:avLst/>
          </a:prstGeom>
          <a:noFill/>
        </p:spPr>
      </p:pic>
      <p:pic>
        <p:nvPicPr>
          <p:cNvPr id="3076" name="Picture 4" descr="C:\Users\user\Desktop\Дид игры перелетптицы\0_f9ef5_1a9e5ea6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188640"/>
            <a:ext cx="1925191" cy="3603299"/>
          </a:xfrm>
          <a:prstGeom prst="rect">
            <a:avLst/>
          </a:prstGeom>
          <a:noFill/>
        </p:spPr>
      </p:pic>
      <p:pic>
        <p:nvPicPr>
          <p:cNvPr id="3078" name="Picture 6" descr="C:\Users\user\Desktop\Дид игры перелетптицы\0_f9f47_d0ae7e17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660662"/>
            <a:ext cx="1008112" cy="2575860"/>
          </a:xfrm>
          <a:prstGeom prst="rect">
            <a:avLst/>
          </a:prstGeom>
          <a:noFill/>
        </p:spPr>
      </p:pic>
      <p:pic>
        <p:nvPicPr>
          <p:cNvPr id="3079" name="Picture 7" descr="C:\Users\user\Desktop\Дид игры перелетптицы\0_f9f55_e7a871e8_X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764704"/>
            <a:ext cx="1278830" cy="2720915"/>
          </a:xfrm>
          <a:prstGeom prst="rect">
            <a:avLst/>
          </a:prstGeom>
          <a:noFill/>
        </p:spPr>
      </p:pic>
      <p:pic>
        <p:nvPicPr>
          <p:cNvPr id="3080" name="Picture 8" descr="C:\Users\user\Desktop\Дид игры перелетптицы\жаворонок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5976" y="1268760"/>
            <a:ext cx="1040904" cy="744246"/>
          </a:xfrm>
          <a:prstGeom prst="rect">
            <a:avLst/>
          </a:prstGeom>
          <a:noFill/>
        </p:spPr>
      </p:pic>
      <p:pic>
        <p:nvPicPr>
          <p:cNvPr id="3081" name="Picture 9" descr="C:\Users\user\Desktop\Дид игры перелетптицы\0_f9f65_78d9b763_X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8" y="2276872"/>
            <a:ext cx="2225824" cy="1480173"/>
          </a:xfrm>
          <a:prstGeom prst="rect">
            <a:avLst/>
          </a:prstGeom>
          <a:noFill/>
        </p:spPr>
      </p:pic>
      <p:pic>
        <p:nvPicPr>
          <p:cNvPr id="3082" name="Picture 10" descr="C:\Users\user\Desktop\Дид игры перелетптицы\грач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2492896"/>
            <a:ext cx="1872555" cy="1332527"/>
          </a:xfrm>
          <a:prstGeom prst="rect">
            <a:avLst/>
          </a:prstGeom>
          <a:noFill/>
        </p:spPr>
      </p:pic>
      <p:pic>
        <p:nvPicPr>
          <p:cNvPr id="13" name="Picture 2" descr="C:\Users\user\Desktop\Дид игры перелетптицы\иволга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92280" y="3861048"/>
            <a:ext cx="1828800" cy="1143000"/>
          </a:xfrm>
          <a:prstGeom prst="rect">
            <a:avLst/>
          </a:prstGeom>
          <a:noFill/>
        </p:spPr>
      </p:pic>
      <p:pic>
        <p:nvPicPr>
          <p:cNvPr id="14" name="Picture 2" descr="C:\Users\user\Desktop\Дид игры перелетптицы\1572091_ptichka-letit-risunok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9306E-7 L -0.27847 0.534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0" y="2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16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47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5.3654E-7 L 0.10642 0.5356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0" y="2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5" y="5118155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623720" y="188640"/>
            <a:ext cx="252028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Кто здесь живет?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4098" name="Picture 2" descr="C:\Users\user\Desktop\Дид игры перелетптицы\0c3649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04248" cy="3868737"/>
          </a:xfrm>
          <a:prstGeom prst="rect">
            <a:avLst/>
          </a:prstGeom>
          <a:noFill/>
        </p:spPr>
      </p:pic>
      <p:pic>
        <p:nvPicPr>
          <p:cNvPr id="5" name="Picture 9" descr="C:\Users\user\Desktop\Дид игры перелетптицы\857854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501008"/>
            <a:ext cx="1152128" cy="1534635"/>
          </a:xfrm>
          <a:prstGeom prst="rect">
            <a:avLst/>
          </a:prstGeom>
          <a:noFill/>
        </p:spPr>
      </p:pic>
      <p:pic>
        <p:nvPicPr>
          <p:cNvPr id="4099" name="Picture 3" descr="C:\Users\user\Desktop\Дид игры перелетптицы\жаворонок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2318276"/>
            <a:ext cx="1080120" cy="772286"/>
          </a:xfrm>
          <a:prstGeom prst="rect">
            <a:avLst/>
          </a:prstGeom>
          <a:noFill/>
        </p:spPr>
      </p:pic>
      <p:pic>
        <p:nvPicPr>
          <p:cNvPr id="4100" name="Picture 4" descr="C:\Users\user\Desktop\Дид игры перелетптицы\0_f9f41_737014ae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789040"/>
            <a:ext cx="2073771" cy="2091472"/>
          </a:xfrm>
          <a:prstGeom prst="rect">
            <a:avLst/>
          </a:prstGeom>
          <a:noFill/>
        </p:spPr>
      </p:pic>
      <p:pic>
        <p:nvPicPr>
          <p:cNvPr id="4101" name="Picture 5" descr="C:\Users\user\Desktop\Дид игры перелетптицы\0_f9f4f_3052f5a2_X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4293096"/>
            <a:ext cx="1225550" cy="2133600"/>
          </a:xfrm>
          <a:prstGeom prst="rect">
            <a:avLst/>
          </a:prstGeom>
          <a:noFill/>
        </p:spPr>
      </p:pic>
      <p:pic>
        <p:nvPicPr>
          <p:cNvPr id="9" name="Picture 9" descr="C:\Users\user\Desktop\Дид игры перелетптицы\0_f9f65_78d9b763_X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4437112"/>
            <a:ext cx="1467845" cy="976117"/>
          </a:xfrm>
          <a:prstGeom prst="rect">
            <a:avLst/>
          </a:prstGeom>
          <a:noFill/>
        </p:spPr>
      </p:pic>
      <p:pic>
        <p:nvPicPr>
          <p:cNvPr id="4102" name="Picture 6" descr="C:\Users\user\Desktop\Дид игры перелетптицы\fon_zelenyy_cvet_potertost_1920x1080.png"/>
          <p:cNvPicPr>
            <a:picLocks noChangeAspect="1" noChangeArrowheads="1"/>
          </p:cNvPicPr>
          <p:nvPr/>
        </p:nvPicPr>
        <p:blipFill>
          <a:blip r:embed="rId10" cstate="print"/>
          <a:srcRect l="24717" t="25547" r="54015" b="49928"/>
          <a:stretch>
            <a:fillRect/>
          </a:stretch>
        </p:blipFill>
        <p:spPr bwMode="auto">
          <a:xfrm>
            <a:off x="3635896" y="3717032"/>
            <a:ext cx="1776197" cy="1152128"/>
          </a:xfrm>
          <a:prstGeom prst="rect">
            <a:avLst/>
          </a:prstGeom>
          <a:noFill/>
        </p:spPr>
      </p:pic>
      <p:pic>
        <p:nvPicPr>
          <p:cNvPr id="4103" name="Picture 7" descr="C:\Users\user\Desktop\Дид игры перелетптицы\трясогузка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87623" y="3212976"/>
            <a:ext cx="2189043" cy="1368152"/>
          </a:xfrm>
          <a:prstGeom prst="rect">
            <a:avLst/>
          </a:prstGeom>
          <a:noFill/>
        </p:spPr>
      </p:pic>
      <p:pic>
        <p:nvPicPr>
          <p:cNvPr id="12" name="Picture 2" descr="C:\Users\user\Desktop\Дид игры перелетптицы\иволга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15200" y="3212976"/>
            <a:ext cx="1828800" cy="1143000"/>
          </a:xfrm>
          <a:prstGeom prst="rect">
            <a:avLst/>
          </a:prstGeom>
          <a:noFill/>
        </p:spPr>
      </p:pic>
      <p:pic>
        <p:nvPicPr>
          <p:cNvPr id="13" name="Picture 2" descr="C:\Users\user\Desktop\Дид игры перелетптицы\1572091_ptichka-letit-risunok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16216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11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71138E-6 L -0.27952 -0.1669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0" y="-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4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32007E-6 L -0.56475 -0.3665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00" y="-1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5656" y="0"/>
            <a:ext cx="64442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Найди перелетных птиц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5" name="Picture 9" descr="C:\Users\user\Desktop\Дид игры перелетптицы\0_f9f65_78d9b763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276872"/>
            <a:ext cx="2225824" cy="1480173"/>
          </a:xfrm>
          <a:prstGeom prst="rect">
            <a:avLst/>
          </a:prstGeom>
          <a:noFill/>
        </p:spPr>
      </p:pic>
      <p:pic>
        <p:nvPicPr>
          <p:cNvPr id="6" name="Picture 4" descr="C:\Users\user\Desktop\Дид игры перелетптицы\0_f9ef5_1a9e5ea6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340768"/>
            <a:ext cx="1925191" cy="3603299"/>
          </a:xfrm>
          <a:prstGeom prst="rect">
            <a:avLst/>
          </a:prstGeom>
          <a:noFill/>
        </p:spPr>
      </p:pic>
      <p:pic>
        <p:nvPicPr>
          <p:cNvPr id="7" name="Picture 7" descr="C:\Users\user\Desktop\Дид игры перелетптицы\0_f9f55_e7a871e8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764704"/>
            <a:ext cx="1278830" cy="2720915"/>
          </a:xfrm>
          <a:prstGeom prst="rect">
            <a:avLst/>
          </a:prstGeom>
          <a:noFill/>
        </p:spPr>
      </p:pic>
      <p:pic>
        <p:nvPicPr>
          <p:cNvPr id="5123" name="Picture 3" descr="C:\Users\user\Desktop\Дид игры перелетптицы\иволг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4005064"/>
            <a:ext cx="2534682" cy="1584176"/>
          </a:xfrm>
          <a:prstGeom prst="rect">
            <a:avLst/>
          </a:prstGeom>
          <a:noFill/>
        </p:spPr>
      </p:pic>
      <p:pic>
        <p:nvPicPr>
          <p:cNvPr id="5124" name="Picture 4" descr="C:\Users\user\Desktop\Дид игры перелетптицы\ptici4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1" y="1381861"/>
            <a:ext cx="1080120" cy="1818192"/>
          </a:xfrm>
          <a:prstGeom prst="rect">
            <a:avLst/>
          </a:prstGeom>
          <a:noFill/>
        </p:spPr>
      </p:pic>
      <p:pic>
        <p:nvPicPr>
          <p:cNvPr id="10" name="Picture 6" descr="C:\Users\user\Desktop\Дид игры перелетптицы\fon_zelenyy_cvet_potertost_1920x1080.png"/>
          <p:cNvPicPr>
            <a:picLocks noChangeAspect="1" noChangeArrowheads="1"/>
          </p:cNvPicPr>
          <p:nvPr/>
        </p:nvPicPr>
        <p:blipFill>
          <a:blip r:embed="rId9" cstate="print"/>
          <a:srcRect l="24717" t="25547" r="54015" b="49928"/>
          <a:stretch>
            <a:fillRect/>
          </a:stretch>
        </p:blipFill>
        <p:spPr bwMode="auto">
          <a:xfrm>
            <a:off x="4644008" y="548680"/>
            <a:ext cx="2592288" cy="1681484"/>
          </a:xfrm>
          <a:prstGeom prst="rect">
            <a:avLst/>
          </a:prstGeom>
          <a:noFill/>
        </p:spPr>
      </p:pic>
      <p:pic>
        <p:nvPicPr>
          <p:cNvPr id="5125" name="Picture 5" descr="C:\Users\user\Desktop\Дид игры перелетптицы\1075195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8064" y="4149080"/>
            <a:ext cx="1853171" cy="1705372"/>
          </a:xfrm>
          <a:prstGeom prst="rect">
            <a:avLst/>
          </a:prstGeom>
          <a:noFill/>
        </p:spPr>
      </p:pic>
      <p:pic>
        <p:nvPicPr>
          <p:cNvPr id="13" name="Picture 2" descr="C:\Users\user\Desktop\Дид игры перелетптицы\0_125f8a_35e9f836_ori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3645024"/>
            <a:ext cx="1518870" cy="1768413"/>
          </a:xfrm>
          <a:prstGeom prst="rect">
            <a:avLst/>
          </a:prstGeom>
          <a:noFill/>
        </p:spPr>
      </p:pic>
      <p:pic>
        <p:nvPicPr>
          <p:cNvPr id="12" name="Picture 2" descr="C:\Users\user\Desktop\Дид игры перелетптицы\1572091_ptichka-letit-risunok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1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6" dur="1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1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78" dur="1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0"/>
            <a:ext cx="6096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Найди пару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8194" name="Picture 2" descr="C:\Users\user\Desktop\Дид игры перелетптицы\0_f9f77_b268b78c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356992"/>
            <a:ext cx="2093371" cy="2901702"/>
          </a:xfrm>
          <a:prstGeom prst="rect">
            <a:avLst/>
          </a:prstGeom>
          <a:noFill/>
        </p:spPr>
      </p:pic>
      <p:pic>
        <p:nvPicPr>
          <p:cNvPr id="8195" name="Picture 3" descr="C:\Users\user\Desktop\Дид игры перелетптицы\0_f9f54_beafc103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429000"/>
            <a:ext cx="1728192" cy="2921622"/>
          </a:xfrm>
          <a:prstGeom prst="rect">
            <a:avLst/>
          </a:prstGeom>
          <a:noFill/>
        </p:spPr>
      </p:pic>
      <p:pic>
        <p:nvPicPr>
          <p:cNvPr id="8197" name="Picture 5" descr="C:\Users\user\Desktop\Дид игры перелетптицы\0_f9f3b_adc6f14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4149080"/>
            <a:ext cx="1728192" cy="1667435"/>
          </a:xfrm>
          <a:prstGeom prst="rect">
            <a:avLst/>
          </a:prstGeom>
          <a:noFill/>
        </p:spPr>
      </p:pic>
      <p:pic>
        <p:nvPicPr>
          <p:cNvPr id="12" name="Picture 4" descr="C:\Users\user\Desktop\Дид игры перелетптицы\BlackSwa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725144"/>
            <a:ext cx="2304256" cy="1419422"/>
          </a:xfrm>
          <a:prstGeom prst="rect">
            <a:avLst/>
          </a:prstGeom>
          <a:noFill/>
        </p:spPr>
      </p:pic>
      <p:pic>
        <p:nvPicPr>
          <p:cNvPr id="13" name="Picture 2" descr="C:\Users\user\Desktop\Дид игры перелетптицы\1572091_ptichka-letit-risunok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  <p:pic>
        <p:nvPicPr>
          <p:cNvPr id="4" name="Picture 7" descr="C:\Users\user\Desktop\Дид игры перелетптицы\0_f9f55_e7a871e8_X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692696"/>
            <a:ext cx="1278830" cy="2720915"/>
          </a:xfrm>
          <a:prstGeom prst="rect">
            <a:avLst/>
          </a:prstGeom>
          <a:noFill/>
        </p:spPr>
      </p:pic>
      <p:pic>
        <p:nvPicPr>
          <p:cNvPr id="8198" name="Picture 6" descr="C:\Users\user\Desktop\Дид игры перелетптицы\0_f9f4e_f95c8ae1_X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1484784"/>
            <a:ext cx="2438400" cy="1304925"/>
          </a:xfrm>
          <a:prstGeom prst="rect">
            <a:avLst/>
          </a:prstGeom>
          <a:noFill/>
        </p:spPr>
      </p:pic>
      <p:pic>
        <p:nvPicPr>
          <p:cNvPr id="8196" name="Picture 4" descr="C:\Users\user\Desktop\Дид игры перелетптицы\0_f9f3a_8d9a75f1_XL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5736" y="1196752"/>
            <a:ext cx="1656184" cy="1627071"/>
          </a:xfrm>
          <a:prstGeom prst="rect">
            <a:avLst/>
          </a:prstGeom>
          <a:noFill/>
        </p:spPr>
      </p:pic>
      <p:pic>
        <p:nvPicPr>
          <p:cNvPr id="8200" name="Picture 8" descr="C:\Users\user\Desktop\Дид игры перелетптицы\0_f9f4f_3052f5a2_XL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20272" y="476672"/>
            <a:ext cx="1804614" cy="31417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32285E-6 L 0.46563 0.557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2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60777E-6 L -0.46875 0.579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00" y="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5883E-6 L 0.42152 0.594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00" y="2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15356E-6 L -0.53489 0.5973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2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ид игры перелетптицы\Render Grama imagemdesign3d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5" y="5118154"/>
            <a:ext cx="9468545" cy="17398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87624" y="188640"/>
            <a:ext cx="48600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Кто лишний?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9218" name="Picture 2" descr="C:\Users\user\Desktop\Дид игры перелетптицы\грач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749906"/>
            <a:ext cx="2304256" cy="1639730"/>
          </a:xfrm>
          <a:prstGeom prst="rect">
            <a:avLst/>
          </a:prstGeom>
          <a:noFill/>
        </p:spPr>
      </p:pic>
      <p:pic>
        <p:nvPicPr>
          <p:cNvPr id="9220" name="Picture 4" descr="C:\Users\user\Desktop\Дид игры перелетптицы\жавороно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933056"/>
            <a:ext cx="1656184" cy="1184172"/>
          </a:xfrm>
          <a:prstGeom prst="rect">
            <a:avLst/>
          </a:prstGeom>
          <a:noFill/>
        </p:spPr>
      </p:pic>
      <p:pic>
        <p:nvPicPr>
          <p:cNvPr id="9221" name="Picture 5" descr="C:\Users\user\Desktop\Дид игры перелетптицы\0_f9f36_bf269262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1387236"/>
            <a:ext cx="3456384" cy="1930714"/>
          </a:xfrm>
          <a:prstGeom prst="rect">
            <a:avLst/>
          </a:prstGeom>
          <a:noFill/>
        </p:spPr>
      </p:pic>
      <p:pic>
        <p:nvPicPr>
          <p:cNvPr id="8" name="Picture 3" descr="C:\Users\user\Desktop\Дид игры перелетптицы\иволг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1628800"/>
            <a:ext cx="3110746" cy="1944216"/>
          </a:xfrm>
          <a:prstGeom prst="rect">
            <a:avLst/>
          </a:prstGeom>
          <a:noFill/>
        </p:spPr>
      </p:pic>
      <p:pic>
        <p:nvPicPr>
          <p:cNvPr id="9" name="Picture 2" descr="C:\Users\user\Desktop\Дид игры перелетптицы\1572091_ptichka-letit-risunok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0"/>
            <a:ext cx="899592" cy="719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100</Words>
  <Application>Microsoft Office PowerPoint</Application>
  <PresentationFormat>Экран (4:3)</PresentationFormat>
  <Paragraphs>44</Paragraphs>
  <Slides>25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98</cp:revision>
  <dcterms:created xsi:type="dcterms:W3CDTF">2017-04-07T19:38:23Z</dcterms:created>
  <dcterms:modified xsi:type="dcterms:W3CDTF">2020-04-05T18:02:36Z</dcterms:modified>
</cp:coreProperties>
</file>