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1" r:id="rId4"/>
    <p:sldId id="258" r:id="rId5"/>
    <p:sldId id="272" r:id="rId6"/>
    <p:sldId id="259" r:id="rId7"/>
    <p:sldId id="270" r:id="rId8"/>
    <p:sldId id="260" r:id="rId9"/>
    <p:sldId id="269" r:id="rId10"/>
    <p:sldId id="261" r:id="rId11"/>
    <p:sldId id="273" r:id="rId12"/>
    <p:sldId id="262" r:id="rId13"/>
    <p:sldId id="277" r:id="rId14"/>
    <p:sldId id="285" r:id="rId15"/>
    <p:sldId id="276" r:id="rId16"/>
    <p:sldId id="264" r:id="rId17"/>
    <p:sldId id="274" r:id="rId18"/>
    <p:sldId id="263" r:id="rId19"/>
    <p:sldId id="280" r:id="rId20"/>
    <p:sldId id="279" r:id="rId21"/>
    <p:sldId id="283" r:id="rId22"/>
    <p:sldId id="282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5" autoAdjust="0"/>
    <p:restoredTop sz="94660"/>
  </p:normalViewPr>
  <p:slideViewPr>
    <p:cSldViewPr>
      <p:cViewPr varScale="1">
        <p:scale>
          <a:sx n="69" d="100"/>
          <a:sy n="69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B930-85FB-4D80-809C-9749C6A1503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D04237-5B7B-4FA6-8599-956F1D0C7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B930-85FB-4D80-809C-9749C6A1503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4237-5B7B-4FA6-8599-956F1D0C7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B930-85FB-4D80-809C-9749C6A1503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4237-5B7B-4FA6-8599-956F1D0C7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B930-85FB-4D80-809C-9749C6A1503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D04237-5B7B-4FA6-8599-956F1D0C7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B930-85FB-4D80-809C-9749C6A1503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4237-5B7B-4FA6-8599-956F1D0C7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B930-85FB-4D80-809C-9749C6A1503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4237-5B7B-4FA6-8599-956F1D0C7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B930-85FB-4D80-809C-9749C6A1503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3D04237-5B7B-4FA6-8599-956F1D0C7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B930-85FB-4D80-809C-9749C6A1503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4237-5B7B-4FA6-8599-956F1D0C7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B930-85FB-4D80-809C-9749C6A1503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4237-5B7B-4FA6-8599-956F1D0C7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B930-85FB-4D80-809C-9749C6A1503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4237-5B7B-4FA6-8599-956F1D0C7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B930-85FB-4D80-809C-9749C6A1503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4237-5B7B-4FA6-8599-956F1D0C7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0BB930-85FB-4D80-809C-9749C6A1503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D04237-5B7B-4FA6-8599-956F1D0C7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2004589"/>
          </a:xfrm>
        </p:spPr>
        <p:txBody>
          <a:bodyPr>
            <a:normAutofit/>
          </a:bodyPr>
          <a:lstStyle/>
          <a:p>
            <a:pPr algn="r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908720"/>
            <a:ext cx="8458200" cy="3384376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Луговые цветы 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         в загадках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B_2om9NwIM4bSwV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60648"/>
            <a:ext cx="4191000" cy="718457"/>
          </a:xfrm>
          <a:prstGeom prst="rect">
            <a:avLst/>
          </a:prstGeom>
        </p:spPr>
      </p:pic>
      <p:pic>
        <p:nvPicPr>
          <p:cNvPr id="5" name="Содержимое 4" descr="B_2om9NwIM4bSwV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4191000" cy="718457"/>
          </a:xfrm>
          <a:prstGeom prst="rect">
            <a:avLst/>
          </a:prstGeom>
        </p:spPr>
      </p:pic>
      <p:pic>
        <p:nvPicPr>
          <p:cNvPr id="6" name="Содержимое 4" descr="B_2om9NwIM4bSwV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556792"/>
            <a:ext cx="4191000" cy="718457"/>
          </a:xfrm>
          <a:prstGeom prst="rect">
            <a:avLst/>
          </a:prstGeom>
        </p:spPr>
      </p:pic>
      <p:pic>
        <p:nvPicPr>
          <p:cNvPr id="7" name="Содержимое 4" descr="mult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645024"/>
            <a:ext cx="298884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57200"/>
            <a:ext cx="4344544" cy="841248"/>
          </a:xfrm>
        </p:spPr>
        <p:txBody>
          <a:bodyPr/>
          <a:lstStyle/>
          <a:p>
            <a:pPr algn="just"/>
            <a:r>
              <a:rPr lang="ru-RU" dirty="0" smtClean="0"/>
              <a:t>ромашка</a:t>
            </a:r>
            <a:endParaRPr lang="ru-RU" dirty="0"/>
          </a:p>
        </p:txBody>
      </p:sp>
      <p:pic>
        <p:nvPicPr>
          <p:cNvPr id="8" name="Содержимое 7" descr="i (5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3645024"/>
            <a:ext cx="3528392" cy="28083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Содержимое 6" descr="i (8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447925" cy="1809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Содержимое 4" descr="i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060848"/>
            <a:ext cx="3456384" cy="28803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У лесного ручейка,</a:t>
            </a:r>
          </a:p>
          <a:p>
            <a:pPr>
              <a:buNone/>
            </a:pPr>
            <a:r>
              <a:rPr lang="ru-RU" sz="5400" dirty="0" smtClean="0"/>
              <a:t>Неприметна, неярка –</a:t>
            </a:r>
          </a:p>
          <a:p>
            <a:pPr>
              <a:buNone/>
            </a:pPr>
            <a:r>
              <a:rPr lang="ru-RU" sz="5400" dirty="0" smtClean="0"/>
              <a:t>Голубой цветок-малютка –</a:t>
            </a:r>
          </a:p>
          <a:p>
            <a:pPr>
              <a:buNone/>
            </a:pPr>
            <a:r>
              <a:rPr lang="ru-RU" sz="5400" dirty="0" smtClean="0"/>
              <a:t>Распустилась ... </a:t>
            </a:r>
            <a:endParaRPr lang="ru-RU" sz="5400" dirty="0"/>
          </a:p>
        </p:txBody>
      </p:sp>
      <p:pic>
        <p:nvPicPr>
          <p:cNvPr id="4" name="Содержимое 4" descr="B_2om9NwIM4bSwVka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920880" cy="1267137"/>
          </a:xfrm>
        </p:spPr>
      </p:pic>
      <p:pic>
        <p:nvPicPr>
          <p:cNvPr id="5" name="Содержимое 4" descr="B_2om9NwIM4bSwV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8352928" cy="1340768"/>
          </a:xfrm>
          <a:prstGeom prst="rect">
            <a:avLst/>
          </a:prstGeom>
        </p:spPr>
      </p:pic>
      <p:pic>
        <p:nvPicPr>
          <p:cNvPr id="6" name="Содержимое 4" descr="mult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04248" y="4725144"/>
            <a:ext cx="1894846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незабудка</a:t>
            </a:r>
            <a:endParaRPr lang="ru-RU" dirty="0"/>
          </a:p>
        </p:txBody>
      </p:sp>
      <p:pic>
        <p:nvPicPr>
          <p:cNvPr id="7" name="Содержимое 6" descr="i (9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573016"/>
            <a:ext cx="3219450" cy="25298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Содержимое 7" descr="i (10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2707382" cy="2520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Содержимое 4" descr="i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573016"/>
            <a:ext cx="3456384" cy="2592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99592" y="548680"/>
            <a:ext cx="8092008" cy="7924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Растет на поляне, растет в огороде. Он с виду тихоня и слабенький, вроде.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Но если на поле рукою махнуть,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Появится сразу же желтый салют.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B_2om9NwIM4bSwVka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352928" cy="1152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лютик</a:t>
            </a:r>
            <a:endParaRPr lang="ru-RU" dirty="0"/>
          </a:p>
        </p:txBody>
      </p:sp>
      <p:pic>
        <p:nvPicPr>
          <p:cNvPr id="5" name="Содержимое 4" descr="98783989_822856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191000" cy="40652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Ljuti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284984"/>
            <a:ext cx="3672408" cy="29809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Синим  глазом  подмигнёт,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Он в полях во ржи растёт.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Яркий, как звезда цветок.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Что же это?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B_2om9NwIM4bSwVka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-387424"/>
            <a:ext cx="8640960" cy="1512169"/>
          </a:xfrm>
        </p:spPr>
      </p:pic>
      <p:pic>
        <p:nvPicPr>
          <p:cNvPr id="5" name="Содержимое 9" descr="mult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660232" y="4149080"/>
            <a:ext cx="1872208" cy="238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василёк</a:t>
            </a:r>
            <a:endParaRPr lang="ru-RU" dirty="0"/>
          </a:p>
        </p:txBody>
      </p:sp>
      <p:pic>
        <p:nvPicPr>
          <p:cNvPr id="5" name="Содержимое 4" descr="i (1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2808312" cy="2736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i (1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403648" y="3789040"/>
            <a:ext cx="3353172" cy="28803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Содержимое 4" descr="i (2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412776"/>
            <a:ext cx="3499470" cy="2592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 лугах, полях растёт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Цветом розовым цветёт,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Заварить им можно чай.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Ты мне быстро отвечай!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Что за травка? –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B_2om9NwIM4bSwV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488832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457200"/>
            <a:ext cx="5280648" cy="841248"/>
          </a:xfrm>
        </p:spPr>
        <p:txBody>
          <a:bodyPr/>
          <a:lstStyle/>
          <a:p>
            <a:r>
              <a:rPr lang="ru-RU" dirty="0" smtClean="0"/>
              <a:t>Иван - чай</a:t>
            </a:r>
            <a:endParaRPr lang="ru-RU" dirty="0"/>
          </a:p>
        </p:txBody>
      </p:sp>
      <p:pic>
        <p:nvPicPr>
          <p:cNvPr id="8" name="Содержимое 7" descr="i (23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2852936"/>
            <a:ext cx="7057975" cy="3600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Содержимое 6" descr="i (20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620688"/>
            <a:ext cx="2419350" cy="1809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686800" cy="4968552"/>
          </a:xfrm>
        </p:spPr>
        <p:txBody>
          <a:bodyPr>
            <a:noAutofit/>
          </a:bodyPr>
          <a:lstStyle/>
          <a:p>
            <a:pPr lvl="6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названью синий цветик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должен во поле звенеть.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Вам его случалось встретить.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услышать звон суметь?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Нет? И мне не удавалось,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значит, цветик не звенит.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Отгадать лишь нам осталось,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название звучит.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B_2om9NwIM4bSwV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88641"/>
            <a:ext cx="7416824" cy="1080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lt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3135423" cy="452596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2322984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4" descr="B_2om9NwIM4bSwVk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4191000" cy="718457"/>
          </a:xfrm>
          <a:prstGeom prst="rect">
            <a:avLst/>
          </a:prstGeom>
        </p:spPr>
      </p:pic>
      <p:pic>
        <p:nvPicPr>
          <p:cNvPr id="7" name="Содержимое 4" descr="B_2om9NwIM4bSwVk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 flipV="1">
            <a:off x="5148064" y="0"/>
            <a:ext cx="3600400" cy="14143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11960" y="1412776"/>
            <a:ext cx="4176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Помогите Незнайке узнать цветы. Луговые цветы, которые радуют нас все лето.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колокольчик</a:t>
            </a:r>
            <a:endParaRPr lang="ru-RU" dirty="0"/>
          </a:p>
        </p:txBody>
      </p:sp>
      <p:pic>
        <p:nvPicPr>
          <p:cNvPr id="5" name="Содержимое 4" descr="i (26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7"/>
            <a:ext cx="3214439" cy="29523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102191575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3861048"/>
            <a:ext cx="3624064" cy="27089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Содержимое 4" descr="153352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204864"/>
            <a:ext cx="4191000" cy="43204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Лист -  трилистник, словно веер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Тонкий гибкий стебелёк,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Шапка красная -  цветок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Сладкий в тех цветочках сок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Шмель  летит за ним  на 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4" descr="B_2om9NwIM4bSwV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88641"/>
            <a:ext cx="7416824" cy="1080119"/>
          </a:xfrm>
          <a:prstGeom prst="rect">
            <a:avLst/>
          </a:prstGeom>
        </p:spPr>
      </p:pic>
      <p:pic>
        <p:nvPicPr>
          <p:cNvPr id="5" name="Содержимое 4" descr="mult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04248" y="4725144"/>
            <a:ext cx="1894846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клевер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522448" cy="33918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6" descr="1428785893-817424390634d7cdbefb38008871e37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56992"/>
            <a:ext cx="4191000" cy="33318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8" descr="klever_rozovy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933056"/>
            <a:ext cx="4191000" cy="26586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8352928" cy="4464496"/>
          </a:xfrm>
        </p:spPr>
      </p:pic>
      <p:pic>
        <p:nvPicPr>
          <p:cNvPr id="5" name="Содержимое 4" descr="03214852912c9a11b7e44997633d7a34b25f1d59489255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764704"/>
            <a:ext cx="7344816" cy="12640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детстве - с жёлтой головой,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юности - совсем седой,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 вот старым - не бывает,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Пухом белым - улетает!</a:t>
            </a:r>
          </a:p>
          <a:p>
            <a:endParaRPr lang="ru-RU" dirty="0"/>
          </a:p>
        </p:txBody>
      </p:sp>
      <p:pic>
        <p:nvPicPr>
          <p:cNvPr id="4" name="Содержимое 4" descr="B_2om9NwIM4bSwVka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1080120"/>
          </a:xfrm>
        </p:spPr>
      </p:pic>
      <p:pic>
        <p:nvPicPr>
          <p:cNvPr id="6" name="Содержимое 4" descr="B_2om9NwIM4bSwVka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476673"/>
            <a:ext cx="8443664" cy="1008112"/>
          </a:xfrm>
        </p:spPr>
      </p:pic>
      <p:pic>
        <p:nvPicPr>
          <p:cNvPr id="7" name="Содержимое 4" descr="mult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04248" y="4149080"/>
            <a:ext cx="1894846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457200"/>
            <a:ext cx="5136632" cy="841248"/>
          </a:xfrm>
        </p:spPr>
        <p:txBody>
          <a:bodyPr/>
          <a:lstStyle/>
          <a:p>
            <a:pPr algn="r"/>
            <a:r>
              <a:rPr lang="ru-RU" dirty="0" smtClean="0"/>
              <a:t>одуванчик</a:t>
            </a:r>
            <a:endParaRPr lang="ru-RU" dirty="0"/>
          </a:p>
        </p:txBody>
      </p:sp>
      <p:pic>
        <p:nvPicPr>
          <p:cNvPr id="5" name="Содержимое 4" descr="1329302904_puzl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714750"/>
            <a:ext cx="4191000" cy="3143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i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3126482" cy="28083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Содержимое 5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3861048"/>
            <a:ext cx="2952328" cy="2592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Содержимое 4" descr="291697__when-the-wind-blows_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340768"/>
            <a:ext cx="4631432" cy="30963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Пекут с ним булки и рулеты,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Так даже названы конфеты,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Цветочек, как варёный рак.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Узнали? Это -  красный …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B_2om9NwIM4bSwVka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8208912" cy="718457"/>
          </a:xfrm>
        </p:spPr>
      </p:pic>
      <p:pic>
        <p:nvPicPr>
          <p:cNvPr id="5" name="Содержимое 4" descr="B_2om9NwIM4bSwV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6768752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мак</a:t>
            </a:r>
            <a:endParaRPr lang="ru-RU" sz="4800" dirty="0"/>
          </a:p>
        </p:txBody>
      </p:sp>
      <p:pic>
        <p:nvPicPr>
          <p:cNvPr id="10" name="Содержимое 9" descr="353571-e6bfe-81626659-m750x740-u60bd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3372" y="1600200"/>
            <a:ext cx="3153856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Содержимое 8" descr="0478cf7a418c5757ea08272b0e155438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40152" y="260648"/>
            <a:ext cx="2330473" cy="20980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Содержимое 4" descr="560031042ed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01008"/>
            <a:ext cx="4191000" cy="24556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Я знаменита не цветами,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 необычными листами: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То твердыми, холодными,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То мягкими и теплыми.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B_2om9NwIM4bSwV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88640"/>
            <a:ext cx="6768752" cy="1296144"/>
          </a:xfrm>
          <a:prstGeom prst="rect">
            <a:avLst/>
          </a:prstGeom>
        </p:spPr>
      </p:pic>
      <p:pic>
        <p:nvPicPr>
          <p:cNvPr id="5" name="Содержимое 4" descr="mult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04248" y="4725144"/>
            <a:ext cx="1894846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Мать - и - мачеха</a:t>
            </a:r>
            <a:endParaRPr lang="ru-RU" dirty="0"/>
          </a:p>
        </p:txBody>
      </p:sp>
      <p:pic>
        <p:nvPicPr>
          <p:cNvPr id="5" name="Содержимое 4" descr="i (25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717032"/>
            <a:ext cx="3456384" cy="28898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i (24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764704"/>
            <a:ext cx="3528392" cy="3456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 цветах  в саду гадали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Лепесточки  обрывали.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Белый-белый лепесточек, 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Желто-беленький цветочек.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Любит ли Наташу  Сашка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Расскажи цветок-…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B_2om9NwIM4bSwV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6768752" cy="718457"/>
          </a:xfrm>
          <a:prstGeom prst="rect">
            <a:avLst/>
          </a:prstGeom>
        </p:spPr>
      </p:pic>
      <p:pic>
        <p:nvPicPr>
          <p:cNvPr id="6" name="Содержимое 4" descr="mult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04248" y="4725144"/>
            <a:ext cx="1894846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123</TotalTime>
  <Words>189</Words>
  <Application>Microsoft Office PowerPoint</Application>
  <PresentationFormat>Экран (4:3)</PresentationFormat>
  <Paragraphs>55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Презентация PowerPoint</vt:lpstr>
      <vt:lpstr>Презентация PowerPoint</vt:lpstr>
      <vt:lpstr>Презентация PowerPoint</vt:lpstr>
      <vt:lpstr>одуванчик</vt:lpstr>
      <vt:lpstr>Презентация PowerPoint</vt:lpstr>
      <vt:lpstr>мак</vt:lpstr>
      <vt:lpstr>Презентация PowerPoint</vt:lpstr>
      <vt:lpstr>Мать - и - мачеха</vt:lpstr>
      <vt:lpstr>Презентация PowerPoint</vt:lpstr>
      <vt:lpstr>ромашка</vt:lpstr>
      <vt:lpstr>Презентация PowerPoint</vt:lpstr>
      <vt:lpstr>незабудка</vt:lpstr>
      <vt:lpstr>Презентация PowerPoint</vt:lpstr>
      <vt:lpstr>лютик</vt:lpstr>
      <vt:lpstr>Презентация PowerPoint</vt:lpstr>
      <vt:lpstr>василёк</vt:lpstr>
      <vt:lpstr>Презентация PowerPoint</vt:lpstr>
      <vt:lpstr>Иван - чай</vt:lpstr>
      <vt:lpstr>Презентация PowerPoint</vt:lpstr>
      <vt:lpstr>колокольчик</vt:lpstr>
      <vt:lpstr>Презентация PowerPoint</vt:lpstr>
      <vt:lpstr>клевер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Пользователь Windows</cp:lastModifiedBy>
  <cp:revision>15</cp:revision>
  <dcterms:created xsi:type="dcterms:W3CDTF">2015-11-03T08:44:46Z</dcterms:created>
  <dcterms:modified xsi:type="dcterms:W3CDTF">2020-04-06T17:06:08Z</dcterms:modified>
</cp:coreProperties>
</file>