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8" r:id="rId4"/>
    <p:sldId id="257" r:id="rId5"/>
    <p:sldId id="260" r:id="rId6"/>
    <p:sldId id="259" r:id="rId7"/>
    <p:sldId id="261" r:id="rId8"/>
    <p:sldId id="262" r:id="rId9"/>
    <p:sldId id="264" r:id="rId10"/>
    <p:sldId id="266" r:id="rId11"/>
    <p:sldId id="265" r:id="rId12"/>
    <p:sldId id="263" r:id="rId13"/>
    <p:sldId id="268" r:id="rId14"/>
    <p:sldId id="269" r:id="rId15"/>
    <p:sldId id="274" r:id="rId16"/>
    <p:sldId id="273" r:id="rId17"/>
    <p:sldId id="275" r:id="rId18"/>
    <p:sldId id="27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191" y="2852937"/>
            <a:ext cx="12048661" cy="1470025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1362F3-86FA-430F-BF79-975349F7FC5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6E893C-42FC-4B0A-AAD2-B8295C956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0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2F3-86FA-430F-BF79-975349F7FC5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893C-42FC-4B0A-AAD2-B8295C956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8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2F3-86FA-430F-BF79-975349F7FC5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893C-42FC-4B0A-AAD2-B8295C956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31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2F3-86FA-430F-BF79-975349F7FC5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893C-42FC-4B0A-AAD2-B8295C956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22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1362F3-86FA-430F-BF79-975349F7FC5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6E893C-42FC-4B0A-AAD2-B8295C9563E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39350" y="51940"/>
            <a:ext cx="117133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309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1362F3-86FA-430F-BF79-975349F7FC5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6E893C-42FC-4B0A-AAD2-B8295C956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14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7382" y="1999382"/>
            <a:ext cx="5664629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88022" y="1999382"/>
            <a:ext cx="5664629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1362F3-86FA-430F-BF79-975349F7FC5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6E893C-42FC-4B0A-AAD2-B8295C956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14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1362F3-86FA-430F-BF79-975349F7FC5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6E893C-42FC-4B0A-AAD2-B8295C956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34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2F3-86FA-430F-BF79-975349F7FC5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893C-42FC-4B0A-AAD2-B8295C956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7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2F3-86FA-430F-BF79-975349F7FC5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893C-42FC-4B0A-AAD2-B8295C956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89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513622"/>
            <a:ext cx="4011084" cy="92147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1484785"/>
            <a:ext cx="6815667" cy="46413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2F3-86FA-430F-BF79-975349F7FC5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893C-42FC-4B0A-AAD2-B8295C956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47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2F3-86FA-430F-BF79-975349F7FC5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893C-42FC-4B0A-AAD2-B8295C956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2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50" y="51940"/>
            <a:ext cx="117133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3445" y="1340769"/>
            <a:ext cx="103691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F1362F3-86FA-430F-BF79-975349F7FC5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16E893C-42FC-4B0A-AAD2-B8295C9563E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917" y="45855"/>
            <a:ext cx="1010349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0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3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learningapps.org/watch?v=pgfacff7a2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slide" Target="slide13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learningapps.org/watch?v=pngyoneda2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3307" y="0"/>
            <a:ext cx="8165910" cy="1176196"/>
          </a:xfrm>
        </p:spPr>
        <p:txBody>
          <a:bodyPr/>
          <a:lstStyle/>
          <a:p>
            <a:r>
              <a:rPr lang="ru-RU" dirty="0" smtClean="0"/>
              <a:t>Ягоды лесные, садовые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07" y="1569493"/>
            <a:ext cx="3537253" cy="5002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67081" y="5800298"/>
            <a:ext cx="223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Старшая группа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2797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9182" y="1194941"/>
            <a:ext cx="12082818" cy="527409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</a:rPr>
              <a:t>Солнечным погожим днем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Мы </a:t>
            </a:r>
            <a:r>
              <a:rPr lang="ru-RU" dirty="0">
                <a:solidFill>
                  <a:schemeClr val="tx1"/>
                </a:solidFill>
              </a:rPr>
              <a:t>с друзьями в лес идем.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Мы </a:t>
            </a:r>
            <a:r>
              <a:rPr lang="ru-RU" dirty="0">
                <a:solidFill>
                  <a:schemeClr val="tx1"/>
                </a:solidFill>
              </a:rPr>
              <a:t>с собой несем корзинки (Ходьба на месте)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Вот </a:t>
            </a:r>
            <a:r>
              <a:rPr lang="ru-RU" dirty="0">
                <a:solidFill>
                  <a:schemeClr val="tx1"/>
                </a:solidFill>
              </a:rPr>
              <a:t>хорошая тропинка! (останавливаемся, разводим руки в стороны)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Собираем </a:t>
            </a:r>
            <a:r>
              <a:rPr lang="ru-RU" dirty="0">
                <a:solidFill>
                  <a:schemeClr val="tx1"/>
                </a:solidFill>
              </a:rPr>
              <a:t>землянику,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Ищем </a:t>
            </a:r>
            <a:r>
              <a:rPr lang="ru-RU" dirty="0">
                <a:solidFill>
                  <a:schemeClr val="tx1"/>
                </a:solidFill>
              </a:rPr>
              <a:t>вкусную чернику,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Голубику</a:t>
            </a:r>
            <a:r>
              <a:rPr lang="ru-RU" dirty="0">
                <a:solidFill>
                  <a:schemeClr val="tx1"/>
                </a:solidFill>
              </a:rPr>
              <a:t>, костянику,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Кисловатую </a:t>
            </a:r>
            <a:r>
              <a:rPr lang="ru-RU" dirty="0">
                <a:solidFill>
                  <a:schemeClr val="tx1"/>
                </a:solidFill>
              </a:rPr>
              <a:t>бруснику. (Наклоны к правой, левой ноге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</a:rPr>
              <a:t>А вокруг полно малины </a:t>
            </a:r>
            <a:r>
              <a:rPr lang="ru-RU" dirty="0" smtClean="0">
                <a:solidFill>
                  <a:schemeClr val="tx1"/>
                </a:solidFill>
              </a:rPr>
              <a:t>–</a:t>
            </a: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</a:rPr>
              <a:t>Пройти мимо не смогли мы, (разводим руки в стороны)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Собираем </a:t>
            </a:r>
            <a:r>
              <a:rPr lang="ru-RU" dirty="0">
                <a:solidFill>
                  <a:schemeClr val="tx1"/>
                </a:solidFill>
              </a:rPr>
              <a:t>по кустам… (Повороты влево - вправо)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Здесь </a:t>
            </a:r>
            <a:r>
              <a:rPr lang="ru-RU" dirty="0">
                <a:solidFill>
                  <a:schemeClr val="tx1"/>
                </a:solidFill>
              </a:rPr>
              <a:t>отличные места!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Снова </a:t>
            </a:r>
            <a:r>
              <a:rPr lang="ru-RU" dirty="0">
                <a:solidFill>
                  <a:schemeClr val="tx1"/>
                </a:solidFill>
              </a:rPr>
              <a:t>мы идем по лесу, (Ходьба на месте)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А </a:t>
            </a:r>
            <a:r>
              <a:rPr lang="ru-RU" dirty="0">
                <a:solidFill>
                  <a:schemeClr val="tx1"/>
                </a:solidFill>
              </a:rPr>
              <a:t>вокруг – так интересно!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Отдохнуть </a:t>
            </a:r>
            <a:r>
              <a:rPr lang="ru-RU" dirty="0">
                <a:solidFill>
                  <a:schemeClr val="tx1"/>
                </a:solidFill>
              </a:rPr>
              <a:t>пора, дружок, (Потягиваемся)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Мы </a:t>
            </a:r>
            <a:r>
              <a:rPr lang="ru-RU" dirty="0">
                <a:solidFill>
                  <a:schemeClr val="tx1"/>
                </a:solidFill>
              </a:rPr>
              <a:t>присядем на пенек! (садимся на стульчики).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Физминутка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2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48075" y="2214227"/>
            <a:ext cx="2840758" cy="121136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6000" b="1" dirty="0" smtClean="0">
                <a:hlinkClick r:id="rId2"/>
              </a:rPr>
              <a:t>→нажми</a:t>
            </a:r>
            <a:endParaRPr lang="ru-RU" sz="6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Надеюсь вы слушали внимательно, и сможете справиться со следующим заданием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82" y="1370341"/>
            <a:ext cx="4476356" cy="456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" r="10967"/>
          <a:stretch/>
        </p:blipFill>
        <p:spPr>
          <a:xfrm>
            <a:off x="239350" y="2782885"/>
            <a:ext cx="2511188" cy="207404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</a:t>
            </a:r>
            <a:r>
              <a:rPr lang="ru-RU" dirty="0"/>
              <a:t>«Четвертый лишний»</a:t>
            </a:r>
          </a:p>
        </p:txBody>
      </p:sp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1" r="8128"/>
          <a:stretch/>
        </p:blipFill>
        <p:spPr>
          <a:xfrm>
            <a:off x="3383876" y="2782885"/>
            <a:ext cx="2580211" cy="2074049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263" y="2782885"/>
            <a:ext cx="2411874" cy="2058937"/>
          </a:xfrm>
          <a:prstGeom prst="rect">
            <a:avLst/>
          </a:prstGeo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0" r="13181"/>
          <a:stretch/>
        </p:blipFill>
        <p:spPr>
          <a:xfrm>
            <a:off x="9673475" y="2782885"/>
            <a:ext cx="2279176" cy="207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6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6274" y="4546682"/>
            <a:ext cx="6513283" cy="1143000"/>
          </a:xfrm>
        </p:spPr>
        <p:txBody>
          <a:bodyPr>
            <a:noAutofit/>
          </a:bodyPr>
          <a:lstStyle/>
          <a:p>
            <a:r>
              <a:rPr lang="ru-RU" sz="8800" dirty="0" smtClean="0"/>
              <a:t>МОЛОДЕЦ!!!</a:t>
            </a:r>
            <a:endParaRPr lang="ru-RU" sz="8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7" b="92188" l="3711" r="96289">
                        <a14:foregroundMark x1="52539" y1="42969" x2="59375" y2="41797"/>
                        <a14:foregroundMark x1="69922" y1="48828" x2="75000" y2="45703"/>
                        <a14:foregroundMark x1="56836" y1="68164" x2="66016" y2="7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6" y="1146412"/>
            <a:ext cx="4543270" cy="45432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96" y="1146412"/>
            <a:ext cx="2787947" cy="26429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043" y="2361063"/>
            <a:ext cx="1906087" cy="18069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661" y="1146412"/>
            <a:ext cx="2787947" cy="26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3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6" r="16002"/>
          <a:stretch/>
        </p:blipFill>
        <p:spPr>
          <a:xfrm>
            <a:off x="239349" y="3042314"/>
            <a:ext cx="1869744" cy="176265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9349" y="0"/>
            <a:ext cx="11713301" cy="1143000"/>
          </a:xfrm>
        </p:spPr>
        <p:txBody>
          <a:bodyPr/>
          <a:lstStyle/>
          <a:p>
            <a:r>
              <a:rPr lang="ru-RU" dirty="0"/>
              <a:t>Игра «Четвертый лишний»</a:t>
            </a:r>
          </a:p>
        </p:txBody>
      </p:sp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579" y="2940770"/>
            <a:ext cx="2408071" cy="1806053"/>
          </a:xfrm>
          <a:prstGeom prst="rect">
            <a:avLst/>
          </a:prstGeom>
        </p:spPr>
      </p:pic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440" y="2705876"/>
            <a:ext cx="2082420" cy="2082420"/>
          </a:xfrm>
          <a:prstGeom prst="rect">
            <a:avLst/>
          </a:prstGeom>
        </p:spPr>
      </p:pic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65" y="2882626"/>
            <a:ext cx="2545602" cy="19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6274" y="4546682"/>
            <a:ext cx="6513283" cy="1143000"/>
          </a:xfrm>
        </p:spPr>
        <p:txBody>
          <a:bodyPr>
            <a:noAutofit/>
          </a:bodyPr>
          <a:lstStyle/>
          <a:p>
            <a:r>
              <a:rPr lang="ru-RU" sz="8800" dirty="0" smtClean="0"/>
              <a:t>МОЛОДЕЦ!!!</a:t>
            </a:r>
            <a:endParaRPr lang="ru-RU" sz="8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7" b="92188" l="3711" r="96289">
                        <a14:foregroundMark x1="52539" y1="42969" x2="59375" y2="41797"/>
                        <a14:foregroundMark x1="69922" y1="48828" x2="75000" y2="45703"/>
                        <a14:foregroundMark x1="56836" y1="68164" x2="66016" y2="7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6" y="1146412"/>
            <a:ext cx="4543270" cy="45432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96" y="1146412"/>
            <a:ext cx="2787947" cy="26429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043" y="2361063"/>
            <a:ext cx="1906087" cy="18069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661" y="1146412"/>
            <a:ext cx="2787947" cy="26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6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t="603" r="9432" b="-603"/>
          <a:stretch/>
        </p:blipFill>
        <p:spPr>
          <a:xfrm>
            <a:off x="239351" y="3226486"/>
            <a:ext cx="2332042" cy="190954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 «Четвертый лишний»</a:t>
            </a: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206" y="3313989"/>
            <a:ext cx="2603445" cy="1734545"/>
          </a:xfrm>
          <a:prstGeom prst="rect">
            <a:avLst/>
          </a:prstGeom>
        </p:spPr>
      </p:pic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5149" r="6693" b="10074"/>
          <a:stretch/>
        </p:blipFill>
        <p:spPr>
          <a:xfrm>
            <a:off x="3397770" y="2129051"/>
            <a:ext cx="1963455" cy="2919483"/>
          </a:xfrm>
          <a:prstGeom prst="rect">
            <a:avLst/>
          </a:prstGeo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0" t="6567" r="13145" b="4597"/>
          <a:stretch/>
        </p:blipFill>
        <p:spPr>
          <a:xfrm>
            <a:off x="6187602" y="3128941"/>
            <a:ext cx="2492374" cy="191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6274" y="4546682"/>
            <a:ext cx="6513283" cy="1143000"/>
          </a:xfrm>
        </p:spPr>
        <p:txBody>
          <a:bodyPr>
            <a:noAutofit/>
          </a:bodyPr>
          <a:lstStyle/>
          <a:p>
            <a:r>
              <a:rPr lang="ru-RU" sz="8800" dirty="0" smtClean="0"/>
              <a:t>МОЛОДЕЦ!!!</a:t>
            </a:r>
            <a:endParaRPr lang="ru-RU" sz="8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7" b="92188" l="3711" r="96289">
                        <a14:foregroundMark x1="52539" y1="42969" x2="59375" y2="41797"/>
                        <a14:foregroundMark x1="69922" y1="48828" x2="75000" y2="45703"/>
                        <a14:foregroundMark x1="56836" y1="68164" x2="66016" y2="7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6" y="1146412"/>
            <a:ext cx="4543270" cy="45432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96" y="1146412"/>
            <a:ext cx="2787947" cy="26429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043" y="2361063"/>
            <a:ext cx="1906087" cy="18069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661" y="1146412"/>
            <a:ext cx="2787947" cy="26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9476" y="1221474"/>
            <a:ext cx="11590471" cy="1787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solidFill>
                  <a:schemeClr val="tx1"/>
                </a:solidFill>
              </a:rPr>
              <a:t>Молодцы! Вы сегодня очень хорошо потрудились!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92" b="96249" l="8523" r="91932">
                        <a14:foregroundMark x1="45114" y1="20037" x2="51477" y2="16468"/>
                        <a14:foregroundMark x1="60795" y1="16285" x2="66023" y2="19671"/>
                        <a14:foregroundMark x1="51705" y1="15828" x2="45455" y2="17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11" y="1965276"/>
            <a:ext cx="3705749" cy="460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8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830" y="1160059"/>
            <a:ext cx="11955439" cy="52270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Ягоды - очень полезный продукт богатый витаминами и полезными веществами. А некоторые из них мы используем в качестве лекарства. Например ягоды клубники, земляники, малины богаты витамином С, очень важного для профилактики простудных заболеваний. Они укрепляют иммунитет и борются с вредными микробами. Ягоды черники очень благотворно влияют на наше зрение. Брусника и клюква – отличные помощники для снятия жара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4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6814" y="2702256"/>
            <a:ext cx="2554095" cy="110546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5400" b="1" dirty="0" smtClean="0">
                <a:hlinkClick r:id="rId2"/>
              </a:rPr>
              <a:t>→нажми</a:t>
            </a:r>
            <a:endParaRPr lang="ru-RU" sz="54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352191"/>
            <a:ext cx="11713301" cy="1143000"/>
          </a:xfrm>
        </p:spPr>
        <p:txBody>
          <a:bodyPr/>
          <a:lstStyle/>
          <a:p>
            <a:r>
              <a:rPr lang="ru-RU" dirty="0" smtClean="0"/>
              <a:t>Проверим ваши знания?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69" y="2034464"/>
            <a:ext cx="3944092" cy="401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81971" y="736980"/>
            <a:ext cx="11914495" cy="5192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Помимо </a:t>
            </a:r>
            <a:r>
              <a:rPr lang="ru-RU" dirty="0">
                <a:solidFill>
                  <a:schemeClr val="tx1"/>
                </a:solidFill>
              </a:rPr>
              <a:t>полезных ягод в природе растут и ядовитые ягоды. Собирая ягоды, не спутайте съедобные с ядовитыми! Ядовитых ягод немного. Их стоит запомнить, чтобы не навредить ни себе, ни товарищам.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64" y="2494251"/>
            <a:ext cx="3000840" cy="424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0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3510" y="244420"/>
            <a:ext cx="7892955" cy="26476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</a:rPr>
              <a:t>Волчье лыко — небольшой кустарник, цветет весной сиреневыми симпатичными мелкими ароматными цветочками на ветках без листьев. Осенью на растении поспевают красно-оранжевые продолговатые ягоды, очень соблазнительные. Но их не только есть, трогать не рекомендуется — растение ядовито!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" y="244420"/>
            <a:ext cx="3942923" cy="4890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346" y="2919382"/>
            <a:ext cx="5368119" cy="348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4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145206" y="859809"/>
            <a:ext cx="6898202" cy="27747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</a:rPr>
              <a:t>Красавка (белладонна) – всё растение ядовито, особенно ядовита черная с фиолетовым оттенком ягода, которая осенью вызревает на грязновато-пурпурном (или зеленом) стебле. Цветет колокольчатыми буро-фиолетовыми цветками.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7" y="415502"/>
            <a:ext cx="4835427" cy="3651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206" y="3248167"/>
            <a:ext cx="4756202" cy="317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04714" y="182880"/>
            <a:ext cx="7765366" cy="404612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</a:rPr>
              <a:t>Ландыш майский — наш царственный лесной цветок. Кто из нас не любовался нежно пахнущими белыми цветочками-колокольчиками? Всё растение ядовито, особенно появляющиеся по осени ярко-красные ягоды — плоды ландыша. Но листья и семена широко используют при изготовлении лекарств, улучшающих работу сердца.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218" y="2658793"/>
            <a:ext cx="5930862" cy="37298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4" y="182880"/>
            <a:ext cx="4125351" cy="55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2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89121" y="295422"/>
            <a:ext cx="7688386" cy="26447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Вороний </a:t>
            </a:r>
            <a:r>
              <a:rPr lang="ru-RU" sz="2800" dirty="0">
                <a:solidFill>
                  <a:schemeClr val="tx1"/>
                </a:solidFill>
              </a:rPr>
              <a:t>глаз имеет черный плод-ягоду, напоминающую крупную ягоду черники, только растет эта плод-ягода в одиночестве — посреди широких (а не мелких, как у черники) листьев.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117" y="2940149"/>
            <a:ext cx="5224390" cy="3482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3" y="295422"/>
            <a:ext cx="4105684" cy="56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4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vet-oseni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cvet-oseni</Template>
  <TotalTime>81</TotalTime>
  <Words>430</Words>
  <Application>Microsoft Office PowerPoint</Application>
  <PresentationFormat>Широкоэкранный</PresentationFormat>
  <Paragraphs>36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cvet-oseni</vt:lpstr>
      <vt:lpstr>Ягоды лесные, садовые</vt:lpstr>
      <vt:lpstr>Презентация PowerPoint</vt:lpstr>
      <vt:lpstr>Презентация PowerPoint</vt:lpstr>
      <vt:lpstr>Проверим ваши знания?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Физминутка</vt:lpstr>
      <vt:lpstr>Надеюсь вы слушали внимательно, и сможете справиться со следующим заданием</vt:lpstr>
      <vt:lpstr>Игра «Четвертый лишний»</vt:lpstr>
      <vt:lpstr>МОЛОДЕЦ!!!</vt:lpstr>
      <vt:lpstr>Игра «Четвертый лишний»</vt:lpstr>
      <vt:lpstr>МОЛОДЕЦ!!!</vt:lpstr>
      <vt:lpstr>Игра «Четвертый лишний»</vt:lpstr>
      <vt:lpstr>МОЛОДЕЦ!!!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 Устинова</dc:creator>
  <cp:lastModifiedBy>Полина Устинова</cp:lastModifiedBy>
  <cp:revision>9</cp:revision>
  <dcterms:created xsi:type="dcterms:W3CDTF">2020-04-01T09:32:02Z</dcterms:created>
  <dcterms:modified xsi:type="dcterms:W3CDTF">2020-04-03T10:00:46Z</dcterms:modified>
</cp:coreProperties>
</file>