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forum.ru/f/photo/000/629/629552_52.jpg" TargetMode="External"/><Relationship Id="rId13" Type="http://schemas.openxmlformats.org/officeDocument/2006/relationships/hyperlink" Target="http://2.bp.blogspot.com/-RoPWY24uA-w/UPsOGAuFLJI/AAAAAAAACMw/aEFESVzkB9k/s1600/Cicada-016.jpg" TargetMode="External"/><Relationship Id="rId18" Type="http://schemas.openxmlformats.org/officeDocument/2006/relationships/hyperlink" Target="https://im0-tub-ru.yandex.net/i?id=1283065a3e9f5f1f23fe4f3552d1310b&amp;n=33&amp;h=215&amp;w=287" TargetMode="External"/><Relationship Id="rId26" Type="http://schemas.openxmlformats.org/officeDocument/2006/relationships/hyperlink" Target="http://www.staraya-moneta.ru.opt-images.1c-bitrix-cdn.ru/upload/medialibrary/adf/53390402.jpg?1432322713156517" TargetMode="External"/><Relationship Id="rId3" Type="http://schemas.openxmlformats.org/officeDocument/2006/relationships/hyperlink" Target="http://0lik.ru/uploads/posts/2012-06/thumbs/1339412765_0lik.ru_vfm8b2apdjqw4we.jpeg" TargetMode="External"/><Relationship Id="rId21" Type="http://schemas.openxmlformats.org/officeDocument/2006/relationships/hyperlink" Target="http://b.foto.radikal.ru/0603/9ae90fc7fce3.jpg" TargetMode="External"/><Relationship Id="rId7" Type="http://schemas.openxmlformats.org/officeDocument/2006/relationships/hyperlink" Target="http://babochki-moskva.ru/wp-content/uploads/2016/05/1.jpg" TargetMode="External"/><Relationship Id="rId12" Type="http://schemas.openxmlformats.org/officeDocument/2006/relationships/hyperlink" Target="https://static3.depositphotos.com/1008505/255/i/950/depositphotos_2555088-stock-photo-dragonfly.jpg" TargetMode="External"/><Relationship Id="rId17" Type="http://schemas.openxmlformats.org/officeDocument/2006/relationships/hyperlink" Target="http://liljebergs.nu/en/wp-content/uploads/sites/4/2014/03/gron-angsgrashoppa-omocestus-viridulus.jpg" TargetMode="External"/><Relationship Id="rId25" Type="http://schemas.openxmlformats.org/officeDocument/2006/relationships/hyperlink" Target="http://animalsfoto.com/photo/21/21807a0012b002e98fc245cab4efebdc.jpg" TargetMode="External"/><Relationship Id="rId2" Type="http://schemas.openxmlformats.org/officeDocument/2006/relationships/hyperlink" Target="http://www.playcast.ru/uploads/2017/03/27/22133980.png" TargetMode="External"/><Relationship Id="rId16" Type="http://schemas.openxmlformats.org/officeDocument/2006/relationships/hyperlink" Target="https://eco-obrabotka.ru/wp-content/uploads/vidy-moli-2.jpg" TargetMode="External"/><Relationship Id="rId20" Type="http://schemas.openxmlformats.org/officeDocument/2006/relationships/hyperlink" Target="http://conquertermites.com.au/wp-content/uploads/2013/12/Coptoermes-Cop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1.fotokto.ru/photo/full/310/3101526.jpg" TargetMode="External"/><Relationship Id="rId11" Type="http://schemas.openxmlformats.org/officeDocument/2006/relationships/hyperlink" Target="http://itd1.mycdn.me/image?id=772761339990&amp;t=20&amp;plc=WEB&amp;tkn=*DdG19RbelWMWHnbEUqnAlA-TldU" TargetMode="External"/><Relationship Id="rId24" Type="http://schemas.openxmlformats.org/officeDocument/2006/relationships/hyperlink" Target="http://klopsos.ru/wp-content/uploads/2017/02/osa.jpg" TargetMode="External"/><Relationship Id="rId5" Type="http://schemas.openxmlformats.org/officeDocument/2006/relationships/hyperlink" Target="http://www.altai-mountains.ru/apps/tectonit/add_files/images/&#1084;&#1091;&#1088;&#1072;&#1074;&#1077;&#1081;1.jpg" TargetMode="External"/><Relationship Id="rId15" Type="http://schemas.openxmlformats.org/officeDocument/2006/relationships/hyperlink" Target="http://orthodoxmoscow.ru/wp-content/uploads/2016/08/bee_PNG7.png" TargetMode="External"/><Relationship Id="rId23" Type="http://schemas.openxmlformats.org/officeDocument/2006/relationships/hyperlink" Target="https://dogexpert.ru/uploads/monthly_04_2016/post-8073-0-56458200-1459608604.jpg" TargetMode="External"/><Relationship Id="rId28" Type="http://schemas.openxmlformats.org/officeDocument/2006/relationships/hyperlink" Target="http://www.graycell.ru/picture/big/verblyudka.jpg" TargetMode="External"/><Relationship Id="rId10" Type="http://schemas.openxmlformats.org/officeDocument/2006/relationships/hyperlink" Target="http://www.cryptozoo.ru/newphoto34/2016-12-23-6.jpg" TargetMode="External"/><Relationship Id="rId19" Type="http://schemas.openxmlformats.org/officeDocument/2006/relationships/hyperlink" Target="http://theforensicdigest.com/wp-content/uploads/2016/11/iStock_000012776047_Large.jpg" TargetMode="External"/><Relationship Id="rId4" Type="http://schemas.openxmlformats.org/officeDocument/2006/relationships/hyperlink" Target="https://sites.google.com/a/clipartonline.net/cartoon-butterflies/_/rsrc/1472849069344/home/butterfly%204.png?height=400&amp;width=400" TargetMode="External"/><Relationship Id="rId9" Type="http://schemas.openxmlformats.org/officeDocument/2006/relationships/hyperlink" Target="http://crosti.ru/patterns/00/12/94/5410ce4989/preview.jpg" TargetMode="External"/><Relationship Id="rId14" Type="http://schemas.openxmlformats.org/officeDocument/2006/relationships/hyperlink" Target="https://www.ecoshieldpest.com/wp-content/uploads/2016/04/IMG_8.png" TargetMode="External"/><Relationship Id="rId22" Type="http://schemas.openxmlformats.org/officeDocument/2006/relationships/hyperlink" Target="http://eightsheep.com/img/2017-05/20/jvwzbl6b7p01hlk1cf6x4t8on.png" TargetMode="External"/><Relationship Id="rId27" Type="http://schemas.openxmlformats.org/officeDocument/2006/relationships/hyperlink" Target="http://leonid_l.artphoto.pro/photo.ashx?photoid=615621&amp;type=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рёза оформление_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9502"/>
            <a:ext cx="7272808" cy="4176464"/>
          </a:xfrm>
          <a:prstGeom prst="rect">
            <a:avLst/>
          </a:prstGeom>
        </p:spPr>
      </p:pic>
      <p:pic>
        <p:nvPicPr>
          <p:cNvPr id="4" name="Рисунок 3" descr="butterfly 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2160" y="339502"/>
            <a:ext cx="1763831" cy="1845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2643758"/>
            <a:ext cx="6455655" cy="2736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Эти разные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насекомые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муравей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583" y="2643758"/>
            <a:ext cx="1420769" cy="2471800"/>
          </a:xfrm>
          <a:prstGeom prst="rect">
            <a:avLst/>
          </a:prstGeom>
        </p:spPr>
      </p:pic>
      <p:pic>
        <p:nvPicPr>
          <p:cNvPr id="8" name="Рисунок 7" descr="previ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0064" y="3435846"/>
            <a:ext cx="2208561" cy="1584176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88424" y="4731990"/>
            <a:ext cx="504056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011910"/>
            <a:ext cx="5040560" cy="307777"/>
          </a:xfrm>
          <a:prstGeom prst="rect">
            <a:avLst/>
          </a:prstGeom>
          <a:solidFill>
            <a:srgbClr val="DBEEF4">
              <a:alpha val="14118"/>
            </a:srgb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323528" y="411510"/>
            <a:ext cx="432048" cy="288032"/>
          </a:xfrm>
          <a:prstGeom prst="actionButtonInformat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02589" y="3075806"/>
            <a:ext cx="28296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Интерактивная игра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Мухи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Муравьи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Кузнечики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Тараканы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над нами вверх ногами?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598"/>
            <a:ext cx="4613927" cy="3656831"/>
          </a:xfrm>
          <a:prstGeom prst="rect">
            <a:avLst/>
          </a:prstGeom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Пчела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Шмель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Оса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09" y="1107740"/>
            <a:ext cx="4620323" cy="3696258"/>
          </a:xfrm>
          <a:prstGeom prst="rect">
            <a:avLst/>
          </a:prstGeom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244408" y="4731990"/>
            <a:ext cx="648072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помогает человеку собирать мёд?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Овод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Комар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Бабочка 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Моль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восполняет потерю жидкости, высасывая слёзы у спящих животных?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icada2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 rot="20851682">
            <a:off x="192752" y="1348819"/>
            <a:ext cx="4804369" cy="33150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муравья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пчелы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кузнечика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светлячка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кого ухо на задних лапках?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9622"/>
            <a:ext cx="4415871" cy="3148762"/>
          </a:xfrm>
          <a:prstGeom prst="rect">
            <a:avLst/>
          </a:prstGeom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Майский жук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Жук-олень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Голиаф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Скорпион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жук носит название того месяца, в котором родился?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7614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Муравья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Комара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Бабочку 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Таракана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испанцы называют смешным словом «кукарача»? 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icada2 (1)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1682">
            <a:off x="192752" y="1574465"/>
            <a:ext cx="4804369" cy="286372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Кузнечики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Пчелы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Шмели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Термиты 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14210"/>
            <a:ext cx="3240360" cy="395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244408" y="4731990"/>
            <a:ext cx="648072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насекомые строят самые высокие сооружения в природе?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Богомол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Божья коровка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Светлячок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насекомое, подвергаясь нападению, впрыскивает пахнущую жидкость из коленных суставов своих ног?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2621"/>
            <a:ext cx="4680519" cy="3877632"/>
          </a:xfrm>
          <a:prstGeom prst="rect">
            <a:avLst/>
          </a:prstGeom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Оса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Шмель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Пчела 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0" y="1275606"/>
            <a:ext cx="4506336" cy="348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за хищный нрав и схожую окраску называют «летающими тиграми»?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Водомерка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Жук-олень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Голиаф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Сороконожка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скользит по воде и не тонет?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847" y="987574"/>
            <a:ext cx="4571540" cy="36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Насекомые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Рыбы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Животные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Динозавры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первые живые существа появились на Земле более 400 млн. лет назад?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29835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Богомол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Комар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олень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укуса какого насекомого, кожа зудит и чешется?  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3598"/>
            <a:ext cx="443208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златка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олень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носорог 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голиаф 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является самым тяжёлым, вес которого достигает 100 грамм?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88424" y="4731990"/>
            <a:ext cx="504056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icada2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47" y="1588188"/>
            <a:ext cx="4422969" cy="319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скакун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Шмель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Саранча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95" y="1347615"/>
            <a:ext cx="434244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Хищный жук, который получил свое название оттого, что умеет очень быстро бегать.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олень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слон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Жук короед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этого жука на голове мощные челюсти, похожие на рога.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8" y="1563638"/>
            <a:ext cx="4357229" cy="326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муравья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кузнечика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златоглазки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муравья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какого насекомого золотистые глаза? 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03598"/>
            <a:ext cx="4375332" cy="35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кузнечика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</a:t>
              </a:r>
              <a:r>
                <a:rPr lang="ru-RU" sz="2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верблюдки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златоглазки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У саранчи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78832"/>
            <a:ext cx="4225728" cy="352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какого насекомого огромные глаза, большущие челюсти и длинная гибкая шея?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323528" y="4587974"/>
            <a:ext cx="576064" cy="36004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35646"/>
            <a:ext cx="7272808" cy="286232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Веточка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Берёзовые листья с корой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Зелёная бабочка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Муравей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Насекомые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Бабочка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Муравей1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Светлячок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Богомол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Колорадский жук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Стрекоза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Цикада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Муха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Пчела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Моль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Кузнечик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Майский жук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Таракан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Термит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Термитник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 Божья коровка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3"/>
              </a:rPr>
              <a:t>Комар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Оса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Водомерка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Жук олень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Златоглазка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  <a:hlinkClick r:id="rId28"/>
              </a:rPr>
              <a:t>Верблюдка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411510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" action="ppaction://hlinkshowjump?jump=firstslide" highlightClick="1"/>
          </p:cNvPr>
          <p:cNvSpPr/>
          <p:nvPr/>
        </p:nvSpPr>
        <p:spPr>
          <a:xfrm>
            <a:off x="7164288" y="4371950"/>
            <a:ext cx="360040" cy="339502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Стрекоза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Богомол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Бабочка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Светлячок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притворяется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мёртвым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нападении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07056"/>
            <a:ext cx="4392489" cy="352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Комар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Богомол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Гусеница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обладает самым большим мозгом по отношению к своему телу?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54" y="1275606"/>
            <a:ext cx="370105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Гусеница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Светлячок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насекомые узнают и находят друг друга с помощью световых сигналов?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1275606"/>
            <a:ext cx="3986000" cy="365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88424" y="4731990"/>
            <a:ext cx="504056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Богомол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Гусеница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какого полезного насекомого голова поворачивается во все стороны, даже видит назад? 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60" y="1635646"/>
            <a:ext cx="430103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88424" y="4731990"/>
            <a:ext cx="504056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Колорадский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Долгоносик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жучок с американским названием угрожает урожаю картофеля? 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0" y="1464815"/>
            <a:ext cx="4289048" cy="305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Муравей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Богомол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Стрекоза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Светлячок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самое прожорливое?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769659rankckwoui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65486"/>
            <a:ext cx="4259991" cy="3222488"/>
          </a:xfrm>
          <a:prstGeom prst="rect">
            <a:avLst/>
          </a:prstGeom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16016" y="1707654"/>
            <a:ext cx="2700000" cy="648000"/>
            <a:chOff x="4572000" y="1491630"/>
            <a:chExt cx="2736304" cy="6480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572000" y="1491630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156363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Кузнечик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16016" y="2499742"/>
            <a:ext cx="2700000" cy="648000"/>
            <a:chOff x="4572000" y="2283718"/>
            <a:chExt cx="2736304" cy="6480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72000" y="2283718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23981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Шмель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3291830"/>
            <a:ext cx="2700000" cy="648000"/>
            <a:chOff x="4572000" y="3075806"/>
            <a:chExt cx="2736304" cy="6480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3075806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319020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Бабочка 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16016" y="4083918"/>
            <a:ext cx="2700000" cy="648000"/>
            <a:chOff x="4572000" y="3867894"/>
            <a:chExt cx="2736304" cy="6480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72000" y="3867894"/>
              <a:ext cx="2736304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98229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eorgia" pitchFamily="18" charset="0"/>
                </a:rPr>
                <a:t>Цикада </a:t>
              </a:r>
              <a:endPara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411510"/>
            <a:ext cx="7128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насекомое живёт дольше всех?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4731990"/>
            <a:ext cx="576064" cy="411510"/>
          </a:xfrm>
          <a:prstGeom prst="notchedRight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icada2 (1)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EF5EE"/>
              </a:clrFrom>
              <a:clrTo>
                <a:srgbClr val="EEF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1682">
            <a:off x="-313528" y="1074444"/>
            <a:ext cx="4992844" cy="33150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412</Words>
  <Application>Microsoft Office PowerPoint</Application>
  <PresentationFormat>Экран (16:9)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Пользователь Windows</cp:lastModifiedBy>
  <cp:revision>8</cp:revision>
  <dcterms:created xsi:type="dcterms:W3CDTF">2017-08-12T03:17:03Z</dcterms:created>
  <dcterms:modified xsi:type="dcterms:W3CDTF">2020-04-06T18:17:00Z</dcterms:modified>
</cp:coreProperties>
</file>