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9690F-FC1F-4AF4-AD70-52E1E09BF185}" type="datetimeFigureOut">
              <a:rPr lang="ru-RU" smtClean="0"/>
              <a:pPr/>
              <a:t>29.03.2020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4646-339A-436E-9FDB-7C961CC52E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2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17.jpeg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6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23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7.jpeg"/><Relationship Id="rId7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5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357166"/>
            <a:ext cx="8572560" cy="61436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772400" cy="1643075"/>
          </a:xfrm>
        </p:spPr>
        <p:txBody>
          <a:bodyPr>
            <a:normAutofit/>
          </a:bodyPr>
          <a:lstStyle/>
          <a:p>
            <a:r>
              <a:rPr lang="ru-RU" sz="7200" b="1" cap="all" dirty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ТРАНСПОРТ</a:t>
            </a:r>
          </a:p>
        </p:txBody>
      </p:sp>
      <p:pic>
        <p:nvPicPr>
          <p:cNvPr id="6146" name="Picture 2" descr="http://im7-tub-ru.yandex.net/i?id=75627642-41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714356"/>
            <a:ext cx="1797380" cy="1214446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6148" name="Picture 4" descr="http://im8-tub-ru.yandex.net/i?id=130103143-36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4643446"/>
            <a:ext cx="1905000" cy="142875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6150" name="Picture 6" descr="http://im6-tub-ru.yandex.net/i?id=27302829-4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8" y="714356"/>
            <a:ext cx="1714512" cy="128587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6152" name="Picture 8" descr="http://im6-tub-ru.yandex.net/i?id=78671431-38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3702" y="4714884"/>
            <a:ext cx="1905000" cy="142875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6796824" y="6331977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КОСМОНАВТ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000892" y="4572008"/>
            <a:ext cx="1989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МАШИНИСТ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66908" y="3382837"/>
            <a:ext cx="4410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atin typeface="Century Gothic" pitchFamily="34" charset="0"/>
              </a:rPr>
              <a:t>К</a:t>
            </a:r>
            <a:r>
              <a:rPr lang="ru-RU" sz="2400" b="1" dirty="0">
                <a:latin typeface="Century Gothic" pitchFamily="34" charset="0"/>
              </a:rPr>
              <a:t>ТО УПРАВЛЯЕТ ПОЕЗДОМ?</a:t>
            </a:r>
          </a:p>
        </p:txBody>
      </p:sp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9487" y="5156193"/>
            <a:ext cx="1500198" cy="11969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8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74819" y="715656"/>
            <a:ext cx="1571636" cy="117872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7262344" y="2017585"/>
            <a:ext cx="1747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ВОДИТЕЛЬ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2500306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АВТОМОБИЛЬ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42910" y="5500702"/>
            <a:ext cx="1215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ПОЕЗД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121993" y="1349682"/>
            <a:ext cx="5210081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3200" b="1" dirty="0">
                <a:latin typeface="Century Gothic" pitchFamily="34" charset="0"/>
              </a:rPr>
              <a:t>К</a:t>
            </a:r>
            <a:r>
              <a:rPr lang="ru-RU" sz="2400" b="1" dirty="0">
                <a:latin typeface="Century Gothic" pitchFamily="34" charset="0"/>
              </a:rPr>
              <a:t>ТО УПРАВЛЯЕТ АВТОМОБИЛЕМ?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456428" y="1970030"/>
            <a:ext cx="4458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Century Gothic" pitchFamily="34" charset="0"/>
              </a:rPr>
              <a:t> </a:t>
            </a:r>
            <a:r>
              <a:rPr lang="ru-RU" sz="2400" b="1" dirty="0">
                <a:latin typeface="Century Gothic" pitchFamily="34" charset="0"/>
              </a:rPr>
              <a:t>АВТОМОБИЛЕМ УПРАВЛЯЕТ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818154" y="4157645"/>
            <a:ext cx="35076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ПОЕЗДОМ УПРАВЛЯЕТ</a:t>
            </a:r>
          </a:p>
        </p:txBody>
      </p:sp>
      <p:pic>
        <p:nvPicPr>
          <p:cNvPr id="1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1071546"/>
            <a:ext cx="1823064" cy="126250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1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238" y="4187660"/>
            <a:ext cx="1887870" cy="117016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6" name="Picture 2" descr="http://im3-tub-ru.yandex.net/i?id=605730168-5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00892" y="2928935"/>
            <a:ext cx="1857388" cy="12327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97 0.00671 L -0.06181 0.0192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3924 0.0314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22 -0.02176 L -0.13803 0.0412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-1.38889E-6 0.0944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/>
      <p:bldP spid="19" grpId="0"/>
      <p:bldP spid="25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latin typeface="Century Gothic" pitchFamily="34" charset="0"/>
              </a:rPr>
              <a:t>          </a:t>
            </a:r>
          </a:p>
          <a:p>
            <a:pPr>
              <a:buNone/>
            </a:pPr>
            <a:endParaRPr lang="ru-RU" b="1" dirty="0">
              <a:latin typeface="Century Gothic" pitchFamily="34" charset="0"/>
            </a:endParaRPr>
          </a:p>
          <a:p>
            <a:pPr>
              <a:buNone/>
            </a:pPr>
            <a:endParaRPr lang="ru-RU" b="1" dirty="0">
              <a:latin typeface="Century Gothic" pitchFamily="34" charset="0"/>
            </a:endParaRPr>
          </a:p>
          <a:p>
            <a:pPr>
              <a:buNone/>
            </a:pPr>
            <a:endParaRPr lang="ru-RU" b="1" dirty="0">
              <a:latin typeface="Century Gothic" pitchFamily="34" charset="0"/>
            </a:endParaRPr>
          </a:p>
          <a:p>
            <a:pPr algn="ctr">
              <a:buNone/>
            </a:pPr>
            <a:r>
              <a:rPr lang="ru-RU" b="1" dirty="0">
                <a:latin typeface="Century Gothic" pitchFamily="34" charset="0"/>
              </a:rPr>
              <a:t>К</a:t>
            </a:r>
            <a:r>
              <a:rPr lang="ru-RU" sz="2400" b="1" dirty="0">
                <a:latin typeface="Century Gothic" pitchFamily="34" charset="0"/>
              </a:rPr>
              <a:t>ТО УПРАВЛЯЕТ ПАРОХОДОМ И КАТЕРОМ?</a:t>
            </a:r>
          </a:p>
          <a:p>
            <a:pPr>
              <a:buNone/>
            </a:pPr>
            <a:r>
              <a:rPr lang="ru-RU" sz="2400" b="1" dirty="0">
                <a:latin typeface="Century Gothic" pitchFamily="34" charset="0"/>
              </a:rPr>
              <a:t>                 </a:t>
            </a:r>
            <a:r>
              <a:rPr lang="ru-RU" b="1" dirty="0">
                <a:latin typeface="Century Gothic" pitchFamily="34" charset="0"/>
              </a:rPr>
              <a:t>П</a:t>
            </a:r>
            <a:r>
              <a:rPr lang="ru-RU" sz="2400" b="1" dirty="0">
                <a:latin typeface="Century Gothic" pitchFamily="34" charset="0"/>
              </a:rPr>
              <a:t>АРОХОДОМ И КАТЕРОМ УПРАВЛЯЕТ</a:t>
            </a:r>
          </a:p>
          <a:p>
            <a:pPr>
              <a:buNone/>
            </a:pPr>
            <a:endParaRPr lang="ru-RU" sz="2400" b="1" dirty="0">
              <a:latin typeface="Century Gothic" pitchFamily="34" charset="0"/>
            </a:endParaRPr>
          </a:p>
          <a:p>
            <a:pPr>
              <a:buNone/>
            </a:pPr>
            <a:endParaRPr lang="ru-RU" sz="2400" b="1" dirty="0">
              <a:latin typeface="Century Gothic" pitchFamily="34" charset="0"/>
            </a:endParaRPr>
          </a:p>
          <a:p>
            <a:pPr algn="ctr">
              <a:buNone/>
            </a:pPr>
            <a:r>
              <a:rPr lang="ru-RU" sz="2400" b="1" dirty="0">
                <a:latin typeface="Century Gothic" pitchFamily="34" charset="0"/>
              </a:rPr>
              <a:t>         </a:t>
            </a:r>
          </a:p>
          <a:p>
            <a:pPr algn="ctr">
              <a:buNone/>
            </a:pPr>
            <a:endParaRPr lang="ru-RU" b="1" dirty="0">
              <a:latin typeface="Century Gothic" pitchFamily="34" charset="0"/>
            </a:endParaRPr>
          </a:p>
          <a:p>
            <a:pPr algn="ctr">
              <a:buNone/>
            </a:pPr>
            <a:endParaRPr lang="ru-RU" sz="4000" b="1" dirty="0">
              <a:latin typeface="Century Gothic" pitchFamily="34" charset="0"/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3" y="413504"/>
            <a:ext cx="1928826" cy="125452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428604"/>
            <a:ext cx="1920254" cy="128588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6" name="Picture 2" descr="http://im4-tub-ru.yandex.net/i?id=309919627-70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4643446"/>
            <a:ext cx="1905000" cy="14287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6457545" y="6072206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КАПИТАН.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1857364"/>
            <a:ext cx="1066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КАТЕР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714488"/>
            <a:ext cx="1758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ПАРОХОД</a:t>
            </a:r>
          </a:p>
        </p:txBody>
      </p:sp>
      <p:pic>
        <p:nvPicPr>
          <p:cNvPr id="1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7290" y="4500570"/>
            <a:ext cx="1285884" cy="15430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Picture 2" descr="http://im3-tub-ru.yandex.net/i?id=605730168-53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03301" y="4572008"/>
            <a:ext cx="1937398" cy="14287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3643306" y="6072206"/>
            <a:ext cx="1989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МАШИНИСТ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03536" y="6039407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ЛЁТЧИК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77 0.09444 L 0.01528 -0.1342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-114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00139 -0.4131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2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928802"/>
            <a:ext cx="2643206" cy="182110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10" descr="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1928802"/>
            <a:ext cx="2892509" cy="185738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11" descr="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4572008"/>
            <a:ext cx="2857520" cy="1816535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7" name="Прямоугольник 6"/>
          <p:cNvSpPr/>
          <p:nvPr/>
        </p:nvSpPr>
        <p:spPr>
          <a:xfrm>
            <a:off x="714348" y="214290"/>
            <a:ext cx="771530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Century Gothic" pitchFamily="34" charset="0"/>
              </a:rPr>
              <a:t>ЭТО СПЕЦИАЛЬНЫЙ ТРАНСПОРТ</a:t>
            </a:r>
          </a:p>
          <a:p>
            <a:pPr algn="ctr"/>
            <a:r>
              <a:rPr lang="ru-RU" sz="2400" b="1" dirty="0">
                <a:latin typeface="Century Gothic" pitchFamily="34" charset="0"/>
              </a:rPr>
              <a:t> </a:t>
            </a:r>
            <a:r>
              <a:rPr lang="ru-RU" sz="3200" b="1" dirty="0">
                <a:latin typeface="Century Gothic" pitchFamily="34" charset="0"/>
              </a:rPr>
              <a:t>М</a:t>
            </a:r>
            <a:r>
              <a:rPr lang="ru-RU" sz="2400" b="1" dirty="0">
                <a:latin typeface="Century Gothic" pitchFamily="34" charset="0"/>
              </a:rPr>
              <a:t>АШИНЫ ВЫЗЫВАЮТ ПО ТЕЛЕФОНУ, ЕСЛИ ТРЕБУЕТСЯ СРОЧНАЯ ПОМОЩЬ.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3786190"/>
            <a:ext cx="3498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ПОЖАРНАЯ МАШИНА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3786190"/>
            <a:ext cx="4057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ПОЛИЦЕЙСКАЯ МАШИНА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5857892"/>
            <a:ext cx="3036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СКОРАЯ ПОМОЩЬ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14678" y="1928802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entury Gothic" pitchFamily="34" charset="0"/>
              </a:rPr>
              <a:t>01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858148" y="1928802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entury Gothic" pitchFamily="34" charset="0"/>
              </a:rPr>
              <a:t>02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857884" y="4643446"/>
            <a:ext cx="816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entury Gothic" pitchFamily="34" charset="0"/>
              </a:rPr>
              <a:t>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6201" y="214290"/>
            <a:ext cx="3031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atin typeface="Century Gothic" pitchFamily="34" charset="0"/>
              </a:rPr>
              <a:t>Ч</a:t>
            </a:r>
            <a:r>
              <a:rPr lang="ru-RU" sz="3200" b="1" dirty="0">
                <a:latin typeface="Century Gothic" pitchFamily="34" charset="0"/>
              </a:rPr>
              <a:t>ТО ЛИШНЕЕ?</a:t>
            </a:r>
          </a:p>
        </p:txBody>
      </p:sp>
      <p:pic>
        <p:nvPicPr>
          <p:cNvPr id="5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214422"/>
            <a:ext cx="2867013" cy="1869791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000504"/>
            <a:ext cx="3086123" cy="192882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8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4000504"/>
            <a:ext cx="2880381" cy="192882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1785918" y="3143248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ЛОДКА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86446" y="3143248"/>
            <a:ext cx="1758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ПАРОХОД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85918" y="6143644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САМОЛЁТ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86512" y="6072206"/>
            <a:ext cx="1066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КАТЕР</a:t>
            </a:r>
          </a:p>
        </p:txBody>
      </p:sp>
      <p:pic>
        <p:nvPicPr>
          <p:cNvPr id="26626" name="Picture 2" descr="http://im7-tub-ru.yandex.net/i?id=443342901-50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86380" y="1142984"/>
            <a:ext cx="2959439" cy="185738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3107553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048331"/>
            <a:ext cx="3071834" cy="195243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4000504"/>
            <a:ext cx="3000396" cy="19567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3056201" y="142852"/>
            <a:ext cx="3031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atin typeface="Century Gothic" pitchFamily="34" charset="0"/>
              </a:rPr>
              <a:t>Ч</a:t>
            </a:r>
            <a:r>
              <a:rPr lang="ru-RU" sz="3200" b="1" dirty="0">
                <a:latin typeface="Century Gothic" pitchFamily="34" charset="0"/>
              </a:rPr>
              <a:t>ТО ЛИШНЕЕ?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3286124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АВТОМОБИЛЬ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6000768"/>
            <a:ext cx="1311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ЛОДКА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747067" y="3286124"/>
            <a:ext cx="1701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ГРУЗОВИК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6072206"/>
            <a:ext cx="2053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ВЕЛОСИПЕД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071942"/>
            <a:ext cx="3000396" cy="201415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5" name="Picture 2" descr="http://im6-tub-ru.yandex.net/i?id=196187554-5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142984"/>
            <a:ext cx="2857520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4071942"/>
            <a:ext cx="3065824" cy="2000264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7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2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928926" y="214290"/>
            <a:ext cx="3031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atin typeface="Century Gothic" pitchFamily="34" charset="0"/>
              </a:rPr>
              <a:t>Ч</a:t>
            </a:r>
            <a:r>
              <a:rPr lang="ru-RU" sz="3200" b="1" dirty="0">
                <a:latin typeface="Century Gothic" pitchFamily="34" charset="0"/>
              </a:rPr>
              <a:t>ТО ЛИШНЕЕ?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10315" y="3286124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АВТОМОБИЛЬ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03974" y="3286124"/>
            <a:ext cx="15872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ВЕРТОЛЁТ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6143644"/>
            <a:ext cx="1293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РАКЕТА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857884" y="6143644"/>
            <a:ext cx="1691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САМОЛЁТ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Century Gothic" pitchFamily="34" charset="0"/>
              </a:rPr>
              <a:t>Н</a:t>
            </a:r>
            <a:r>
              <a:rPr lang="ru-RU" sz="3200" b="1" dirty="0">
                <a:latin typeface="Century Gothic" pitchFamily="34" charset="0"/>
              </a:rPr>
              <a:t>АЗОВИ, ЧТО ЭТО?</a:t>
            </a:r>
          </a:p>
        </p:txBody>
      </p:sp>
      <p:pic>
        <p:nvPicPr>
          <p:cNvPr id="1126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142984"/>
            <a:ext cx="3192882" cy="208988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68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071546"/>
            <a:ext cx="3107553" cy="20717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70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643182"/>
            <a:ext cx="3092806" cy="191702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1" name="Прямоугольник 10"/>
          <p:cNvSpPr/>
          <p:nvPr/>
        </p:nvSpPr>
        <p:spPr>
          <a:xfrm>
            <a:off x="357158" y="5429264"/>
            <a:ext cx="26388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АВТОМОБИЛЬ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86182" y="5429264"/>
            <a:ext cx="1954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ГРУЗОВИК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929454" y="5429264"/>
            <a:ext cx="15011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ПОЕЗД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4.7814E-6 L 0.00955 -0.2981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-1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22222E-6 -4.81481E-6 L -0.30712 -0.1048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658 -0.0419 L 0.30209 -0.308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-1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Century Gothic" pitchFamily="34" charset="0"/>
              </a:rPr>
              <a:t>Н</a:t>
            </a:r>
            <a:r>
              <a:rPr lang="ru-RU" sz="3200" b="1" dirty="0">
                <a:latin typeface="Century Gothic" pitchFamily="34" charset="0"/>
              </a:rPr>
              <a:t>АЗОВИ, ЧТО ЭТО?</a:t>
            </a:r>
          </a:p>
        </p:txBody>
      </p:sp>
      <p:pic>
        <p:nvPicPr>
          <p:cNvPr id="11272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71546"/>
            <a:ext cx="2636063" cy="17145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276" name="Picture 12" descr="http://im5-tub-ru.yandex.net/i?id=104091800-28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286256"/>
            <a:ext cx="2643206" cy="18228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1071546"/>
            <a:ext cx="2607472" cy="178594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4214818"/>
            <a:ext cx="2628903" cy="171450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3500430" y="2000240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ПАРОХОД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14744" y="2786058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Century Gothic" pitchFamily="34" charset="0"/>
              </a:rPr>
              <a:t>ЛОДКА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3571876"/>
            <a:ext cx="1826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Century Gothic" pitchFamily="34" charset="0"/>
              </a:rPr>
              <a:t>АВТОБУС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01222" y="4357694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Century Gothic" pitchFamily="34" charset="0"/>
              </a:rPr>
              <a:t>САМОЛЁТ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1273 L -0.30313 0.117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0" y="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61 0.02408 L -0.30313 0.475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0" y="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2107 L 0.32639 -0.090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0.04699 L 0.33073 0.25695 " pathEditMode="relative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52"/>
            <a:ext cx="8429684" cy="785818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Century Gothic" pitchFamily="34" charset="0"/>
              </a:rPr>
              <a:t>Н</a:t>
            </a:r>
            <a:r>
              <a:rPr lang="ru-RU" sz="3200" b="1" dirty="0">
                <a:latin typeface="Century Gothic" pitchFamily="34" charset="0"/>
              </a:rPr>
              <a:t>АЗОВИ, ЧТО ЭТО?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150017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ВЕЛОСИПЕД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50463" y="221455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Century Gothic" pitchFamily="34" charset="0"/>
              </a:rPr>
              <a:t>РАКЕТА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663739" y="2928934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Century Gothic" pitchFamily="34" charset="0"/>
              </a:rPr>
              <a:t>ВЕРТОЛЁТ</a:t>
            </a:r>
          </a:p>
        </p:txBody>
      </p:sp>
      <p:pic>
        <p:nvPicPr>
          <p:cNvPr id="1026" name="Picture 2" descr="http://im6-tub-ru.yandex.net/i?id=196187554-5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2357454" cy="17859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28" name="Picture 4" descr="http://im0-tub-ru.yandex.net/i?id=383665872-4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6108" y="1071546"/>
            <a:ext cx="1684032" cy="242889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0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331662"/>
            <a:ext cx="2626045" cy="166909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6" name="Прямоугольник 15"/>
          <p:cNvSpPr/>
          <p:nvPr/>
        </p:nvSpPr>
        <p:spPr>
          <a:xfrm>
            <a:off x="3966706" y="3571876"/>
            <a:ext cx="1210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Century Gothic" pitchFamily="34" charset="0"/>
              </a:rPr>
              <a:t>КАТЕР</a:t>
            </a:r>
          </a:p>
        </p:txBody>
      </p:sp>
      <p:pic>
        <p:nvPicPr>
          <p:cNvPr id="1032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4429132"/>
            <a:ext cx="2500330" cy="167432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6537E-6 L -0.30712 0.6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0" y="3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081 L 0.34653 0.180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81 0.00324 L -0.32292 0.0453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0" y="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0.04603 L 0.32292 0.3712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im6-tub-ru.yandex.net/i?id=84552444-10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14290"/>
            <a:ext cx="2357454" cy="1543061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7" name="Picture 4" descr="http://im8-tub-ru.yandex.net/i?id=52477958-02-73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2428868"/>
            <a:ext cx="2393173" cy="166688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8" name="Picture 6" descr="http://im3-tub-ru.yandex.net/i?id=239634640-61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214290"/>
            <a:ext cx="2359669" cy="15716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9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2500306"/>
            <a:ext cx="2388070" cy="159111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5362" name="Picture 2" descr="http://im3-tub-ru.yandex.net/i?id=168621710-64-73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66987" y="1956935"/>
            <a:ext cx="3810027" cy="285752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428596" y="5572140"/>
            <a:ext cx="823013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Century Gothic" pitchFamily="34" charset="0"/>
              </a:rPr>
              <a:t>Э</a:t>
            </a:r>
            <a:r>
              <a:rPr lang="ru-RU" sz="2800" b="1" dirty="0">
                <a:latin typeface="Century Gothic" pitchFamily="34" charset="0"/>
              </a:rPr>
              <a:t>ТО НАЗЕМНЫЙ ТРАНСПОРТ, ЕДЕТ ПО ЗЕМЛЕ </a:t>
            </a:r>
          </a:p>
          <a:p>
            <a:pPr algn="ctr"/>
            <a:r>
              <a:rPr lang="ru-RU" sz="2800" b="1" dirty="0">
                <a:latin typeface="Century Gothic" pitchFamily="34" charset="0"/>
              </a:rPr>
              <a:t>(ПО ДОРОГЕ, ПО РЕЛЬСАМ).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53164" y="1376979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АВТОМОБИЛЬ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786578" y="1357298"/>
            <a:ext cx="1215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ПОЕЗД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4143380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АВТОБУС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858016" y="4143380"/>
            <a:ext cx="1701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ГРУЗОВИК</a:t>
            </a:r>
          </a:p>
        </p:txBody>
      </p:sp>
      <p:pic>
        <p:nvPicPr>
          <p:cNvPr id="12" name="Picture 6" descr="http://im5-tub-ru.yandex.net/i?id=337284341-51-72&amp;n=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07587" y="214290"/>
            <a:ext cx="1928826" cy="122594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4" name="Прямоугольник 13"/>
          <p:cNvSpPr/>
          <p:nvPr/>
        </p:nvSpPr>
        <p:spPr>
          <a:xfrm>
            <a:off x="3587150" y="1445587"/>
            <a:ext cx="20537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ВЕЛОСИПЕД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31252" y="4786322"/>
            <a:ext cx="1481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ДОРОГА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 descr="http://im4-tub-ru.yandex.net/i?id=130087577-19-73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500306"/>
            <a:ext cx="2428860" cy="158403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0" y="5786454"/>
            <a:ext cx="94388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Century Gothic" pitchFamily="34" charset="0"/>
              </a:rPr>
              <a:t>Э</a:t>
            </a:r>
            <a:r>
              <a:rPr lang="ru-RU" sz="3200" b="1" dirty="0">
                <a:latin typeface="Century Gothic" pitchFamily="34" charset="0"/>
              </a:rPr>
              <a:t>ТО ВОДНЫЙ ТРАНСПОРТ, ПЛЫВЁТ ПО ВОДЕ. 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1472" y="4214818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ЛОДКА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500430" y="1928802"/>
            <a:ext cx="201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ПАРОХОД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215206" y="4214818"/>
            <a:ext cx="1210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Century Gothic" pitchFamily="34" charset="0"/>
              </a:rPr>
              <a:t>КАТЕР</a:t>
            </a:r>
          </a:p>
        </p:txBody>
      </p:sp>
      <p:pic>
        <p:nvPicPr>
          <p:cNvPr id="2050" name="Picture 2" descr="http://im4-tub-ru.yandex.net/i?id=12786100-4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2571744"/>
            <a:ext cx="3712611" cy="250033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</p:pic>
      <p:pic>
        <p:nvPicPr>
          <p:cNvPr id="15" name="Picture 8" descr="http://im7-tub-ru.yandex.net/i?id=141884795-49-73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1" y="285728"/>
            <a:ext cx="2500330" cy="162623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5" name="Picture 8" descr="http://im2-tub-ru.yandex.net/i?id=156766817-35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64" y="2571744"/>
            <a:ext cx="2357454" cy="157865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6" name="Прямоугольник 25"/>
          <p:cNvSpPr/>
          <p:nvPr/>
        </p:nvSpPr>
        <p:spPr>
          <a:xfrm>
            <a:off x="3953081" y="5072074"/>
            <a:ext cx="1237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ВОДА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65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659711" y="5429264"/>
            <a:ext cx="78245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Century Gothic" pitchFamily="34" charset="0"/>
              </a:rPr>
              <a:t>Э</a:t>
            </a:r>
            <a:r>
              <a:rPr lang="ru-RU" sz="3200" b="1" dirty="0">
                <a:latin typeface="Century Gothic" pitchFamily="34" charset="0"/>
              </a:rPr>
              <a:t>ТО ВОЗДУШНЫЙ ТРАНСПОРТ, ЛЕТИТ </a:t>
            </a:r>
          </a:p>
          <a:p>
            <a:pPr algn="ctr"/>
            <a:r>
              <a:rPr lang="ru-RU" sz="3200" b="1" dirty="0">
                <a:latin typeface="Century Gothic" pitchFamily="34" charset="0"/>
              </a:rPr>
              <a:t>ПО ВОЗДУХУ. 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3495" y="4214818"/>
            <a:ext cx="1476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РАКЕТА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538901" y="1928802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САМОЛЁТ</a:t>
            </a:r>
            <a:endParaRPr lang="ru-RU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820168" y="4197160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Century Gothic" pitchFamily="34" charset="0"/>
              </a:rPr>
              <a:t>ВЕРТОЛЁТ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268170" y="4857760"/>
            <a:ext cx="2553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ВОЗДУХ (НЕБО)</a:t>
            </a:r>
          </a:p>
        </p:txBody>
      </p:sp>
      <p:pic>
        <p:nvPicPr>
          <p:cNvPr id="1026" name="Picture 2" descr="http://im4-tub-ru.yandex.net/i?id=86503682-5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5114" y="2428868"/>
            <a:ext cx="3238523" cy="2428892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0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5" y="357166"/>
            <a:ext cx="2400317" cy="1500198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2" name="Picture 8" descr="http://im5-tub-ru.yandex.net/i?id=78016475-7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2428868"/>
            <a:ext cx="2357454" cy="178595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4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500306"/>
            <a:ext cx="2286016" cy="171451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1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5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827584" y="4279298"/>
            <a:ext cx="1106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entury Gothic" pitchFamily="34" charset="0"/>
              </a:rPr>
              <a:t>РАКЕТА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124474" y="3896399"/>
            <a:ext cx="1824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entury Gothic" pitchFamily="34" charset="0"/>
              </a:rPr>
              <a:t>КОСМОНАВТ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429520" y="6000768"/>
            <a:ext cx="1096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Century Gothic" pitchFamily="34" charset="0"/>
              </a:rPr>
              <a:t>ЛЁТЧИК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896047" y="1117817"/>
            <a:ext cx="35333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К</a:t>
            </a:r>
            <a:r>
              <a:rPr lang="ru-RU" sz="2000" b="1" dirty="0">
                <a:latin typeface="Century Gothic" pitchFamily="34" charset="0"/>
              </a:rPr>
              <a:t>ТО УПРАВЛЯЕТ РАКЕТОЙ?</a:t>
            </a:r>
          </a:p>
        </p:txBody>
      </p:sp>
      <p:pic>
        <p:nvPicPr>
          <p:cNvPr id="1032" name="Picture 8" descr="http://im5-tub-ru.yandex.net/i?id=78016475-7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964" y="620119"/>
            <a:ext cx="1643074" cy="124475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1034" name="Picture 10" descr="http://im6-tub-ru.yandex.net/i?id=80520494-0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964" y="2798256"/>
            <a:ext cx="1643074" cy="1232306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3243" y="2674917"/>
            <a:ext cx="1566652" cy="124998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9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58082" y="4371982"/>
            <a:ext cx="1357322" cy="16287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9" name="Прямоугольник 18"/>
          <p:cNvSpPr/>
          <p:nvPr/>
        </p:nvSpPr>
        <p:spPr>
          <a:xfrm>
            <a:off x="893675" y="1949355"/>
            <a:ext cx="13516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entury Gothic" pitchFamily="34" charset="0"/>
              </a:rPr>
              <a:t>ВЕРТОЛЁТ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651590" y="2960680"/>
            <a:ext cx="4022255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800" b="1" dirty="0">
                <a:latin typeface="Century Gothic" pitchFamily="34" charset="0"/>
              </a:rPr>
              <a:t>К</a:t>
            </a:r>
            <a:r>
              <a:rPr lang="ru-RU" sz="2000" b="1" dirty="0">
                <a:latin typeface="Century Gothic" pitchFamily="34" charset="0"/>
              </a:rPr>
              <a:t>ТО УПРАВЛЯЕТ ВЕРТОЛЁТОМ?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964176" y="3524795"/>
            <a:ext cx="3397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Century Gothic" pitchFamily="34" charset="0"/>
              </a:rPr>
              <a:t> </a:t>
            </a:r>
            <a:r>
              <a:rPr lang="ru-RU" sz="2000" b="1" dirty="0">
                <a:latin typeface="Century Gothic" pitchFamily="34" charset="0"/>
              </a:rPr>
              <a:t>ВЕРТОЛЁТОМ УПРАВЛЯЕТ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240693" y="1749300"/>
            <a:ext cx="28440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Century Gothic" pitchFamily="34" charset="0"/>
              </a:rPr>
              <a:t>РАКЕТОЙ УПРАВЛЯЕТ </a:t>
            </a:r>
            <a:endParaRPr lang="ru-RU" sz="2000" dirty="0"/>
          </a:p>
        </p:txBody>
      </p:sp>
      <p:pic>
        <p:nvPicPr>
          <p:cNvPr id="29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15206" y="613519"/>
            <a:ext cx="1500198" cy="112514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30" name="Прямоугольник 29"/>
          <p:cNvSpPr/>
          <p:nvPr/>
        </p:nvSpPr>
        <p:spPr>
          <a:xfrm>
            <a:off x="7293591" y="2032960"/>
            <a:ext cx="14863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atin typeface="Century Gothic" pitchFamily="34" charset="0"/>
              </a:rPr>
              <a:t>ВОДИТЕЛЬ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3146 L -0.1283 -0.6451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0" y="-3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-0.10919 L -0.00087 -0.6023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-2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91117E-7 L 0.08958 -0.3828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0" y="-1920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89 -0.07911 L 0.26875 -0.2576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6" grpId="0"/>
      <p:bldP spid="19" grpId="0"/>
      <p:bldP spid="25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6736605" y="6297513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КОСМОНАВТ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72396" y="4500570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Century Gothic" pitchFamily="34" charset="0"/>
              </a:rPr>
              <a:t>ЛЁТЧИК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414615" y="4287424"/>
            <a:ext cx="48862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atin typeface="Century Gothic" pitchFamily="34" charset="0"/>
              </a:rPr>
              <a:t>К</a:t>
            </a:r>
            <a:r>
              <a:rPr lang="ru-RU" sz="2400" b="1" dirty="0">
                <a:latin typeface="Century Gothic" pitchFamily="34" charset="0"/>
              </a:rPr>
              <a:t>ТО УПРАВЛЯЕТ САМОЛЁТОМ?</a:t>
            </a:r>
          </a:p>
        </p:txBody>
      </p:sp>
      <p:pic>
        <p:nvPicPr>
          <p:cNvPr id="20482" name="Picture 2" descr="http://im6-tub-ru.yandex.net/i?id=117409084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62542" y="5100546"/>
            <a:ext cx="1500198" cy="11969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88" name="Picture 8" descr="http://im2-tub-ru.yandex.net/i?id=74140070-49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714356"/>
            <a:ext cx="1571636" cy="117872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20490" name="Picture 10" descr="http://im4-tub-ru.yandex.net/i?id=192243381-3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928934"/>
            <a:ext cx="1285884" cy="154306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7" name="Прямоугольник 16"/>
          <p:cNvSpPr/>
          <p:nvPr/>
        </p:nvSpPr>
        <p:spPr>
          <a:xfrm>
            <a:off x="7143768" y="2000240"/>
            <a:ext cx="1747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ВОДИТЕЛЬ</a:t>
            </a:r>
            <a:endParaRPr lang="ru-RU" sz="2400" dirty="0"/>
          </a:p>
        </p:txBody>
      </p:sp>
      <p:pic>
        <p:nvPicPr>
          <p:cNvPr id="18" name="Picture 6" descr="http://im5-tub-ru.yandex.net/i?id=11146290-37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4214818"/>
            <a:ext cx="1857388" cy="1160867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19" name="Прямоугольник 18"/>
          <p:cNvSpPr/>
          <p:nvPr/>
        </p:nvSpPr>
        <p:spPr>
          <a:xfrm>
            <a:off x="428596" y="2643182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АВТОБУС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5572140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САМОЛЁТ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226766" y="2022080"/>
            <a:ext cx="478528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3200" b="1" dirty="0">
                <a:latin typeface="Century Gothic" pitchFamily="34" charset="0"/>
              </a:rPr>
              <a:t>К</a:t>
            </a:r>
            <a:r>
              <a:rPr lang="ru-RU" sz="2400" b="1" dirty="0">
                <a:latin typeface="Century Gothic" pitchFamily="34" charset="0"/>
              </a:rPr>
              <a:t>ТО УПРАВЛЯЕТ АВТОБУСОМ?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703130" y="2631277"/>
            <a:ext cx="4033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Century Gothic" pitchFamily="34" charset="0"/>
              </a:rPr>
              <a:t> </a:t>
            </a:r>
            <a:r>
              <a:rPr lang="ru-RU" sz="2400" b="1" dirty="0">
                <a:latin typeface="Century Gothic" pitchFamily="34" charset="0"/>
              </a:rPr>
              <a:t>АВТОБУСОМ УПРАВЛЯЕТ </a:t>
            </a:r>
          </a:p>
        </p:txBody>
      </p:sp>
      <p:pic>
        <p:nvPicPr>
          <p:cNvPr id="20" name="Picture 10" descr="http://im6-tub-ru.yandex.net/i?id=64602560-54-73&amp;n=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6254" y="1260316"/>
            <a:ext cx="1928794" cy="128511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sp>
        <p:nvSpPr>
          <p:cNvPr id="28" name="Прямоугольник 27"/>
          <p:cNvSpPr/>
          <p:nvPr/>
        </p:nvSpPr>
        <p:spPr>
          <a:xfrm>
            <a:off x="2803854" y="5110475"/>
            <a:ext cx="39837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Century Gothic" pitchFamily="34" charset="0"/>
              </a:rPr>
              <a:t>САМОЛЁТОМ УПРАВЛЯЕТ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0185 L -0.12049 0.0106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3924 0.0314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19 -0.01134 L -0.15399 0.0516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31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5486 L -0.0125 0.1071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17" grpId="0"/>
      <p:bldP spid="19" grpId="0"/>
      <p:bldP spid="23" grpId="0"/>
      <p:bldP spid="25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191</Words>
  <Application>Microsoft Office PowerPoint</Application>
  <PresentationFormat>Экран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Century Gothic</vt:lpstr>
      <vt:lpstr>Тема Office</vt:lpstr>
      <vt:lpstr>ТРАНСПОРТ</vt:lpstr>
      <vt:lpstr>НАЗОВИ, ЧТО ЭТО?</vt:lpstr>
      <vt:lpstr>НАЗОВИ, ЧТО ЭТО?</vt:lpstr>
      <vt:lpstr>НАЗОВИ, ЧТО ЭТО?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ТРАНСПОРТ</dc:title>
  <dc:creator>1</dc:creator>
  <cp:lastModifiedBy>kabinet</cp:lastModifiedBy>
  <cp:revision>61</cp:revision>
  <dcterms:created xsi:type="dcterms:W3CDTF">2013-07-07T06:42:58Z</dcterms:created>
  <dcterms:modified xsi:type="dcterms:W3CDTF">2020-03-28T22:36:39Z</dcterms:modified>
</cp:coreProperties>
</file>