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690F-FC1F-4AF4-AD70-52E1E09BF185}" type="datetimeFigureOut">
              <a:rPr lang="ru-RU" smtClean="0"/>
              <a:pPr/>
              <a:t>29.03.2020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4646-339A-436E-9FDB-7C961CC52E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690F-FC1F-4AF4-AD70-52E1E09BF185}" type="datetimeFigureOut">
              <a:rPr lang="ru-RU" smtClean="0"/>
              <a:pPr/>
              <a:t>29.03.2020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4646-339A-436E-9FDB-7C961CC52E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690F-FC1F-4AF4-AD70-52E1E09BF185}" type="datetimeFigureOut">
              <a:rPr lang="ru-RU" smtClean="0"/>
              <a:pPr/>
              <a:t>29.03.2020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4646-339A-436E-9FDB-7C961CC52E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690F-FC1F-4AF4-AD70-52E1E09BF185}" type="datetimeFigureOut">
              <a:rPr lang="ru-RU" smtClean="0"/>
              <a:pPr/>
              <a:t>29.03.2020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4646-339A-436E-9FDB-7C961CC52E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690F-FC1F-4AF4-AD70-52E1E09BF185}" type="datetimeFigureOut">
              <a:rPr lang="ru-RU" smtClean="0"/>
              <a:pPr/>
              <a:t>29.03.2020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4646-339A-436E-9FDB-7C961CC52E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690F-FC1F-4AF4-AD70-52E1E09BF185}" type="datetimeFigureOut">
              <a:rPr lang="ru-RU" smtClean="0"/>
              <a:pPr/>
              <a:t>29.03.2020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4646-339A-436E-9FDB-7C961CC52E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690F-FC1F-4AF4-AD70-52E1E09BF185}" type="datetimeFigureOut">
              <a:rPr lang="ru-RU" smtClean="0"/>
              <a:pPr/>
              <a:t>29.03.2020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4646-339A-436E-9FDB-7C961CC52E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690F-FC1F-4AF4-AD70-52E1E09BF185}" type="datetimeFigureOut">
              <a:rPr lang="ru-RU" smtClean="0"/>
              <a:pPr/>
              <a:t>29.03.2020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4646-339A-436E-9FDB-7C961CC52E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690F-FC1F-4AF4-AD70-52E1E09BF185}" type="datetimeFigureOut">
              <a:rPr lang="ru-RU" smtClean="0"/>
              <a:pPr/>
              <a:t>29.03.2020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4646-339A-436E-9FDB-7C961CC52E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690F-FC1F-4AF4-AD70-52E1E09BF185}" type="datetimeFigureOut">
              <a:rPr lang="ru-RU" smtClean="0"/>
              <a:pPr/>
              <a:t>29.03.2020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4646-339A-436E-9FDB-7C961CC52E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690F-FC1F-4AF4-AD70-52E1E09BF185}" type="datetimeFigureOut">
              <a:rPr lang="ru-RU" smtClean="0"/>
              <a:pPr/>
              <a:t>29.03.2020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4646-339A-436E-9FDB-7C961CC52E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9690F-FC1F-4AF4-AD70-52E1E09BF185}" type="datetimeFigureOut">
              <a:rPr lang="ru-RU" smtClean="0"/>
              <a:pPr/>
              <a:t>29.03.2020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A4646-339A-436E-9FDB-7C961CC52EB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7" Type="http://schemas.openxmlformats.org/officeDocument/2006/relationships/image" Target="../media/image2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7.jpeg"/><Relationship Id="rId4" Type="http://schemas.openxmlformats.org/officeDocument/2006/relationships/image" Target="../media/image2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2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jpeg"/><Relationship Id="rId5" Type="http://schemas.openxmlformats.org/officeDocument/2006/relationships/image" Target="../media/image28.jpeg"/><Relationship Id="rId4" Type="http://schemas.openxmlformats.org/officeDocument/2006/relationships/image" Target="../media/image1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jpeg"/><Relationship Id="rId5" Type="http://schemas.openxmlformats.org/officeDocument/2006/relationships/image" Target="../media/image17.jpeg"/><Relationship Id="rId4" Type="http://schemas.openxmlformats.org/officeDocument/2006/relationships/image" Target="../media/image2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6.jpeg"/><Relationship Id="rId4" Type="http://schemas.openxmlformats.org/officeDocument/2006/relationships/image" Target="../media/image8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23.jpeg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7.jpeg"/><Relationship Id="rId7" Type="http://schemas.openxmlformats.org/officeDocument/2006/relationships/image" Target="../media/image1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jpeg"/><Relationship Id="rId5" Type="http://schemas.openxmlformats.org/officeDocument/2006/relationships/image" Target="../media/image10.jpeg"/><Relationship Id="rId4" Type="http://schemas.openxmlformats.org/officeDocument/2006/relationships/image" Target="../media/image1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7" Type="http://schemas.openxmlformats.org/officeDocument/2006/relationships/image" Target="../media/image2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7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jpeg"/><Relationship Id="rId5" Type="http://schemas.openxmlformats.org/officeDocument/2006/relationships/image" Target="../media/image25.jpeg"/><Relationship Id="rId4" Type="http://schemas.openxmlformats.org/officeDocument/2006/relationships/image" Target="../media/image2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85720" y="357166"/>
            <a:ext cx="8572560" cy="61436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357430"/>
            <a:ext cx="7772400" cy="1643075"/>
          </a:xfrm>
        </p:spPr>
        <p:txBody>
          <a:bodyPr>
            <a:normAutofit/>
          </a:bodyPr>
          <a:lstStyle/>
          <a:p>
            <a:r>
              <a:rPr lang="ru-RU" sz="7200" b="1" cap="all" dirty="0">
                <a:ln w="9000" cmpd="sng">
                  <a:solidFill>
                    <a:schemeClr val="bg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ТРАНСПОРТ</a:t>
            </a:r>
          </a:p>
        </p:txBody>
      </p:sp>
      <p:pic>
        <p:nvPicPr>
          <p:cNvPr id="6146" name="Picture 2" descr="http://im7-tub-ru.yandex.net/i?id=75627642-41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714356"/>
            <a:ext cx="1797380" cy="1214446"/>
          </a:xfrm>
          <a:prstGeom prst="ellipse">
            <a:avLst/>
          </a:prstGeom>
          <a:noFill/>
          <a:ln w="28575">
            <a:solidFill>
              <a:srgbClr val="7030A0"/>
            </a:solidFill>
          </a:ln>
        </p:spPr>
      </p:pic>
      <p:pic>
        <p:nvPicPr>
          <p:cNvPr id="6148" name="Picture 4" descr="http://im8-tub-ru.yandex.net/i?id=130103143-36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5786" y="4643446"/>
            <a:ext cx="1905000" cy="1428750"/>
          </a:xfrm>
          <a:prstGeom prst="ellipse">
            <a:avLst/>
          </a:prstGeom>
          <a:noFill/>
          <a:ln w="28575">
            <a:solidFill>
              <a:srgbClr val="7030A0"/>
            </a:solidFill>
          </a:ln>
        </p:spPr>
      </p:pic>
      <p:pic>
        <p:nvPicPr>
          <p:cNvPr id="6150" name="Picture 6" descr="http://im6-tub-ru.yandex.net/i?id=27302829-45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86578" y="714356"/>
            <a:ext cx="1714512" cy="1285874"/>
          </a:xfrm>
          <a:prstGeom prst="ellipse">
            <a:avLst/>
          </a:prstGeom>
          <a:noFill/>
          <a:ln w="28575">
            <a:solidFill>
              <a:srgbClr val="7030A0"/>
            </a:solidFill>
          </a:ln>
        </p:spPr>
      </p:pic>
      <p:pic>
        <p:nvPicPr>
          <p:cNvPr id="6152" name="Picture 8" descr="http://im6-tub-ru.yandex.net/i?id=78671431-38-72&amp;n=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43702" y="4714884"/>
            <a:ext cx="1905000" cy="1428750"/>
          </a:xfrm>
          <a:prstGeom prst="ellipse">
            <a:avLst/>
          </a:prstGeom>
          <a:noFill/>
          <a:ln w="28575">
            <a:solidFill>
              <a:srgbClr val="7030A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6796824" y="6331977"/>
            <a:ext cx="21547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>
                <a:latin typeface="Century Gothic" pitchFamily="34" charset="0"/>
              </a:rPr>
              <a:t>КОСМОНАВТ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7000892" y="4572008"/>
            <a:ext cx="19896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latin typeface="Century Gothic" pitchFamily="34" charset="0"/>
              </a:rPr>
              <a:t>МАШИНИСТ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2366908" y="3382837"/>
            <a:ext cx="44101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>
                <a:latin typeface="Century Gothic" pitchFamily="34" charset="0"/>
              </a:rPr>
              <a:t>К</a:t>
            </a:r>
            <a:r>
              <a:rPr lang="ru-RU" sz="2400" b="1" dirty="0">
                <a:latin typeface="Century Gothic" pitchFamily="34" charset="0"/>
              </a:rPr>
              <a:t>ТО УПРАВЛЯЕТ ПОЕЗДОМ?</a:t>
            </a:r>
          </a:p>
        </p:txBody>
      </p:sp>
      <p:pic>
        <p:nvPicPr>
          <p:cNvPr id="20482" name="Picture 2" descr="http://im6-tub-ru.yandex.net/i?id=117409084-40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79487" y="5156193"/>
            <a:ext cx="1500198" cy="1196967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20488" name="Picture 8" descr="http://im2-tub-ru.yandex.net/i?id=74140070-49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74819" y="715656"/>
            <a:ext cx="1571636" cy="1178727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sp>
        <p:nvSpPr>
          <p:cNvPr id="17" name="Прямоугольник 16"/>
          <p:cNvSpPr/>
          <p:nvPr/>
        </p:nvSpPr>
        <p:spPr>
          <a:xfrm>
            <a:off x="7262344" y="2017585"/>
            <a:ext cx="17475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>
                <a:latin typeface="Century Gothic" pitchFamily="34" charset="0"/>
              </a:rPr>
              <a:t>ВОДИТЕЛЬ</a:t>
            </a:r>
            <a:endParaRPr lang="ru-RU" sz="24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42844" y="2500306"/>
            <a:ext cx="22878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>
                <a:latin typeface="Century Gothic" pitchFamily="34" charset="0"/>
              </a:rPr>
              <a:t>АВТОМОБИЛЬ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642910" y="5500702"/>
            <a:ext cx="12153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>
                <a:latin typeface="Century Gothic" pitchFamily="34" charset="0"/>
              </a:rPr>
              <a:t>ПОЕЗД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2121993" y="1349682"/>
            <a:ext cx="5210081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ru-RU" sz="3200" b="1" dirty="0">
                <a:latin typeface="Century Gothic" pitchFamily="34" charset="0"/>
              </a:rPr>
              <a:t>К</a:t>
            </a:r>
            <a:r>
              <a:rPr lang="ru-RU" sz="2400" b="1" dirty="0">
                <a:latin typeface="Century Gothic" pitchFamily="34" charset="0"/>
              </a:rPr>
              <a:t>ТО УПРАВЛЯЕТ АВТОМОБИЛЕМ?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2456428" y="1970030"/>
            <a:ext cx="44582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>
                <a:latin typeface="Century Gothic" pitchFamily="34" charset="0"/>
              </a:rPr>
              <a:t> </a:t>
            </a:r>
            <a:r>
              <a:rPr lang="ru-RU" sz="2400" b="1" dirty="0">
                <a:latin typeface="Century Gothic" pitchFamily="34" charset="0"/>
              </a:rPr>
              <a:t>АВТОМОБИЛЕМ УПРАВЛЯЕТ 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2818154" y="4157645"/>
            <a:ext cx="35076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>
                <a:latin typeface="Century Gothic" pitchFamily="34" charset="0"/>
              </a:rPr>
              <a:t>ПОЕЗДОМ УПРАВЛЯЕТ</a:t>
            </a:r>
          </a:p>
        </p:txBody>
      </p:sp>
      <p:pic>
        <p:nvPicPr>
          <p:cNvPr id="16" name="Picture 2" descr="http://im6-tub-ru.yandex.net/i?id=84552444-10-73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5720" y="1071546"/>
            <a:ext cx="1823064" cy="1262504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21" name="Picture 6" descr="http://im3-tub-ru.yandex.net/i?id=239634640-61-73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5238" y="4187660"/>
            <a:ext cx="1887870" cy="1170166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1026" name="Picture 2" descr="http://im3-tub-ru.yandex.net/i?id=605730168-53-72&amp;n=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00892" y="2928935"/>
            <a:ext cx="1857388" cy="1232780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597 0.00671 L -0.06181 0.01921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" y="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3333E-6 L -0.03924 0.03148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" y="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122 -0.02176 L -0.13803 0.04121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" y="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1.85185E-6 L -1.38889E-6 0.09444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17" grpId="0"/>
      <p:bldP spid="19" grpId="0"/>
      <p:bldP spid="25" grpId="0"/>
      <p:bldP spid="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290"/>
            <a:ext cx="8858312" cy="650085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>
                <a:latin typeface="Century Gothic" pitchFamily="34" charset="0"/>
              </a:rPr>
              <a:t>          </a:t>
            </a:r>
          </a:p>
          <a:p>
            <a:pPr>
              <a:buNone/>
            </a:pPr>
            <a:endParaRPr lang="ru-RU" b="1" dirty="0">
              <a:latin typeface="Century Gothic" pitchFamily="34" charset="0"/>
            </a:endParaRPr>
          </a:p>
          <a:p>
            <a:pPr>
              <a:buNone/>
            </a:pPr>
            <a:endParaRPr lang="ru-RU" b="1" dirty="0">
              <a:latin typeface="Century Gothic" pitchFamily="34" charset="0"/>
            </a:endParaRPr>
          </a:p>
          <a:p>
            <a:pPr>
              <a:buNone/>
            </a:pPr>
            <a:endParaRPr lang="ru-RU" b="1" dirty="0">
              <a:latin typeface="Century Gothic" pitchFamily="34" charset="0"/>
            </a:endParaRPr>
          </a:p>
          <a:p>
            <a:pPr algn="ctr">
              <a:buNone/>
            </a:pPr>
            <a:r>
              <a:rPr lang="ru-RU" b="1" dirty="0">
                <a:latin typeface="Century Gothic" pitchFamily="34" charset="0"/>
              </a:rPr>
              <a:t>К</a:t>
            </a:r>
            <a:r>
              <a:rPr lang="ru-RU" sz="2400" b="1" dirty="0">
                <a:latin typeface="Century Gothic" pitchFamily="34" charset="0"/>
              </a:rPr>
              <a:t>ТО УПРАВЛЯЕТ ПАРОХОДОМ И КАТЕРОМ?</a:t>
            </a:r>
          </a:p>
          <a:p>
            <a:pPr>
              <a:buNone/>
            </a:pPr>
            <a:r>
              <a:rPr lang="ru-RU" sz="2400" b="1" dirty="0">
                <a:latin typeface="Century Gothic" pitchFamily="34" charset="0"/>
              </a:rPr>
              <a:t>                 </a:t>
            </a:r>
            <a:r>
              <a:rPr lang="ru-RU" b="1" dirty="0">
                <a:latin typeface="Century Gothic" pitchFamily="34" charset="0"/>
              </a:rPr>
              <a:t>П</a:t>
            </a:r>
            <a:r>
              <a:rPr lang="ru-RU" sz="2400" b="1" dirty="0">
                <a:latin typeface="Century Gothic" pitchFamily="34" charset="0"/>
              </a:rPr>
              <a:t>АРОХОДОМ И КАТЕРОМ УПРАВЛЯЕТ</a:t>
            </a:r>
          </a:p>
          <a:p>
            <a:pPr>
              <a:buNone/>
            </a:pPr>
            <a:endParaRPr lang="ru-RU" sz="2400" b="1" dirty="0">
              <a:latin typeface="Century Gothic" pitchFamily="34" charset="0"/>
            </a:endParaRPr>
          </a:p>
          <a:p>
            <a:pPr>
              <a:buNone/>
            </a:pPr>
            <a:endParaRPr lang="ru-RU" sz="2400" b="1" dirty="0">
              <a:latin typeface="Century Gothic" pitchFamily="34" charset="0"/>
            </a:endParaRPr>
          </a:p>
          <a:p>
            <a:pPr algn="ctr">
              <a:buNone/>
            </a:pPr>
            <a:r>
              <a:rPr lang="ru-RU" sz="2400" b="1" dirty="0">
                <a:latin typeface="Century Gothic" pitchFamily="34" charset="0"/>
              </a:rPr>
              <a:t>         </a:t>
            </a:r>
          </a:p>
          <a:p>
            <a:pPr algn="ctr">
              <a:buNone/>
            </a:pPr>
            <a:endParaRPr lang="ru-RU" b="1" dirty="0">
              <a:latin typeface="Century Gothic" pitchFamily="34" charset="0"/>
            </a:endParaRPr>
          </a:p>
          <a:p>
            <a:pPr algn="ctr">
              <a:buNone/>
            </a:pPr>
            <a:endParaRPr lang="ru-RU" sz="4000" b="1" dirty="0">
              <a:latin typeface="Century Gothic" pitchFamily="34" charset="0"/>
            </a:endParaRP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  <p:pic>
        <p:nvPicPr>
          <p:cNvPr id="4" name="Picture 8" descr="http://im7-tub-ru.yandex.net/i?id=141884795-49-73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3043" y="413504"/>
            <a:ext cx="1928826" cy="1254520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5" name="Picture 8" descr="http://im2-tub-ru.yandex.net/i?id=156766817-35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57752" y="428604"/>
            <a:ext cx="1920254" cy="1285884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1026" name="Picture 2" descr="http://im4-tub-ru.yandex.net/i?id=309919627-70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57950" y="4643446"/>
            <a:ext cx="1905000" cy="1428750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sp>
        <p:nvSpPr>
          <p:cNvPr id="7" name="Прямоугольник 6"/>
          <p:cNvSpPr/>
          <p:nvPr/>
        </p:nvSpPr>
        <p:spPr>
          <a:xfrm>
            <a:off x="6457545" y="6072206"/>
            <a:ext cx="16786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>
                <a:latin typeface="Century Gothic" pitchFamily="34" charset="0"/>
              </a:rPr>
              <a:t>КАПИТАН.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357818" y="1857364"/>
            <a:ext cx="10663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>
                <a:latin typeface="Century Gothic" pitchFamily="34" charset="0"/>
              </a:rPr>
              <a:t>КАТЕР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714480" y="1714488"/>
            <a:ext cx="17588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>
                <a:latin typeface="Century Gothic" pitchFamily="34" charset="0"/>
              </a:rPr>
              <a:t>ПАРОХОД</a:t>
            </a:r>
          </a:p>
        </p:txBody>
      </p:sp>
      <p:pic>
        <p:nvPicPr>
          <p:cNvPr id="10" name="Picture 10" descr="http://im4-tub-ru.yandex.net/i?id=192243381-39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57290" y="4500570"/>
            <a:ext cx="1285884" cy="1543060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11" name="Picture 2" descr="http://im3-tub-ru.yandex.net/i?id=605730168-53-72&amp;n=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603301" y="4572008"/>
            <a:ext cx="1937398" cy="1428760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sp>
        <p:nvSpPr>
          <p:cNvPr id="12" name="Прямоугольник 11"/>
          <p:cNvSpPr/>
          <p:nvPr/>
        </p:nvSpPr>
        <p:spPr>
          <a:xfrm>
            <a:off x="3643306" y="6072206"/>
            <a:ext cx="19896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>
                <a:latin typeface="Century Gothic" pitchFamily="34" charset="0"/>
              </a:rPr>
              <a:t>МАШИНИСТ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403536" y="6039407"/>
            <a:ext cx="12795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latin typeface="Century Gothic" pitchFamily="34" charset="0"/>
              </a:rPr>
              <a:t>ЛЁТЧИК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177 0.09444 L 0.01528 -0.13426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0" y="-11400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48148E-6 L 0.00139 -0.41319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-20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928802"/>
            <a:ext cx="2643206" cy="1821107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5" name="Picture 10" descr="2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57752" y="1928802"/>
            <a:ext cx="2892509" cy="1857388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6" name="Picture 11" descr="2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57488" y="4572008"/>
            <a:ext cx="2857520" cy="1816535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sp>
        <p:nvSpPr>
          <p:cNvPr id="7" name="Прямоугольник 6"/>
          <p:cNvSpPr/>
          <p:nvPr/>
        </p:nvSpPr>
        <p:spPr>
          <a:xfrm>
            <a:off x="714348" y="214290"/>
            <a:ext cx="7715304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  <a:latin typeface="Century Gothic" pitchFamily="34" charset="0"/>
              </a:rPr>
              <a:t>ЭТО СПЕЦИАЛЬНЫЙ ТРАНСПОРТ</a:t>
            </a:r>
          </a:p>
          <a:p>
            <a:pPr algn="ctr"/>
            <a:r>
              <a:rPr lang="ru-RU" sz="2400" b="1" dirty="0">
                <a:latin typeface="Century Gothic" pitchFamily="34" charset="0"/>
              </a:rPr>
              <a:t> </a:t>
            </a:r>
            <a:r>
              <a:rPr lang="ru-RU" sz="3200" b="1" dirty="0">
                <a:latin typeface="Century Gothic" pitchFamily="34" charset="0"/>
              </a:rPr>
              <a:t>М</a:t>
            </a:r>
            <a:r>
              <a:rPr lang="ru-RU" sz="2400" b="1" dirty="0">
                <a:latin typeface="Century Gothic" pitchFamily="34" charset="0"/>
              </a:rPr>
              <a:t>АШИНЫ ВЫЗЫВАЮТ ПО ТЕЛЕФОНУ, ЕСЛИ ТРЕБУЕТСЯ СРОЧНАЯ ПОМОЩЬ.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42844" y="3786190"/>
            <a:ext cx="34980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latin typeface="Century Gothic" pitchFamily="34" charset="0"/>
              </a:rPr>
              <a:t>ПОЖАРНАЯ МАШИНА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286248" y="3786190"/>
            <a:ext cx="40575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latin typeface="Century Gothic" pitchFamily="34" charset="0"/>
              </a:rPr>
              <a:t>ПОЛИЦЕЙСКАЯ МАШИНА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786446" y="5857892"/>
            <a:ext cx="30364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latin typeface="Century Gothic" pitchFamily="34" charset="0"/>
              </a:rPr>
              <a:t>СКОРАЯ ПОМОЩЬ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214678" y="1928802"/>
            <a:ext cx="81624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>
                <a:solidFill>
                  <a:srgbClr val="FF0000"/>
                </a:solidFill>
                <a:latin typeface="Century Gothic" pitchFamily="34" charset="0"/>
              </a:rPr>
              <a:t>01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858148" y="1928802"/>
            <a:ext cx="81624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>
                <a:solidFill>
                  <a:srgbClr val="FF0000"/>
                </a:solidFill>
                <a:latin typeface="Century Gothic" pitchFamily="34" charset="0"/>
              </a:rPr>
              <a:t>02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857884" y="4643446"/>
            <a:ext cx="81624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>
                <a:solidFill>
                  <a:srgbClr val="FF0000"/>
                </a:solidFill>
                <a:latin typeface="Century Gothic" pitchFamily="34" charset="0"/>
              </a:rPr>
              <a:t>03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56201" y="214290"/>
            <a:ext cx="303159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>
                <a:latin typeface="Century Gothic" pitchFamily="34" charset="0"/>
              </a:rPr>
              <a:t>Ч</a:t>
            </a:r>
            <a:r>
              <a:rPr lang="ru-RU" sz="3200" b="1" dirty="0">
                <a:latin typeface="Century Gothic" pitchFamily="34" charset="0"/>
              </a:rPr>
              <a:t>ТО ЛИШНЕЕ?</a:t>
            </a:r>
          </a:p>
        </p:txBody>
      </p:sp>
      <p:pic>
        <p:nvPicPr>
          <p:cNvPr id="5" name="Picture 14" descr="http://im4-tub-ru.yandex.net/i?id=130087577-19-73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1214422"/>
            <a:ext cx="2867013" cy="1869791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7" name="Picture 6" descr="http://im5-tub-ru.yandex.net/i?id=11146290-37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2976" y="4000504"/>
            <a:ext cx="3086123" cy="1928826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8" name="Picture 8" descr="http://im2-tub-ru.yandex.net/i?id=156766817-35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86380" y="4000504"/>
            <a:ext cx="2880381" cy="1928826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sp>
        <p:nvSpPr>
          <p:cNvPr id="9" name="Прямоугольник 8"/>
          <p:cNvSpPr/>
          <p:nvPr/>
        </p:nvSpPr>
        <p:spPr>
          <a:xfrm>
            <a:off x="1785918" y="3143248"/>
            <a:ext cx="13115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latin typeface="Century Gothic" pitchFamily="34" charset="0"/>
              </a:rPr>
              <a:t>ЛОДКА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786446" y="3143248"/>
            <a:ext cx="17588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latin typeface="Century Gothic" pitchFamily="34" charset="0"/>
              </a:rPr>
              <a:t>ПАРОХОД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785918" y="6143644"/>
            <a:ext cx="16914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latin typeface="Century Gothic" pitchFamily="34" charset="0"/>
              </a:rPr>
              <a:t>САМОЛЁТ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286512" y="6072206"/>
            <a:ext cx="10663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latin typeface="Century Gothic" pitchFamily="34" charset="0"/>
              </a:rPr>
              <a:t>КАТЕР</a:t>
            </a:r>
          </a:p>
        </p:txBody>
      </p:sp>
      <p:pic>
        <p:nvPicPr>
          <p:cNvPr id="26626" name="Picture 2" descr="http://im7-tub-ru.yandex.net/i?id=443342901-50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86380" y="1142984"/>
            <a:ext cx="2959439" cy="1857388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m6-tub-ru.yandex.net/i?id=84552444-10-73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1142984"/>
            <a:ext cx="3192882" cy="2089886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5" name="Picture 4" descr="http://im8-tub-ru.yandex.net/i?id=52477958-02-73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2066" y="1142984"/>
            <a:ext cx="3107553" cy="2071702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6" name="Picture 6" descr="http://im5-tub-ru.yandex.net/i?id=337284341-51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00100" y="4048331"/>
            <a:ext cx="3071834" cy="1952437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7" name="Picture 14" descr="http://im4-tub-ru.yandex.net/i?id=130087577-19-73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43504" y="4000504"/>
            <a:ext cx="3000396" cy="1956780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sp>
        <p:nvSpPr>
          <p:cNvPr id="8" name="Прямоугольник 7"/>
          <p:cNvSpPr/>
          <p:nvPr/>
        </p:nvSpPr>
        <p:spPr>
          <a:xfrm>
            <a:off x="3056201" y="142852"/>
            <a:ext cx="303159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>
                <a:latin typeface="Century Gothic" pitchFamily="34" charset="0"/>
              </a:rPr>
              <a:t>Ч</a:t>
            </a:r>
            <a:r>
              <a:rPr lang="ru-RU" sz="3200" b="1" dirty="0">
                <a:latin typeface="Century Gothic" pitchFamily="34" charset="0"/>
              </a:rPr>
              <a:t>ТО ЛИШНЕЕ?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285852" y="3286124"/>
            <a:ext cx="22878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>
                <a:latin typeface="Century Gothic" pitchFamily="34" charset="0"/>
              </a:rPr>
              <a:t>АВТОМОБИЛЬ</a:t>
            </a:r>
            <a:endParaRPr lang="ru-RU" b="1" dirty="0">
              <a:latin typeface="Century Gothic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072198" y="6000768"/>
            <a:ext cx="13115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latin typeface="Century Gothic" pitchFamily="34" charset="0"/>
              </a:rPr>
              <a:t>ЛОДКА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747067" y="3286124"/>
            <a:ext cx="17011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>
                <a:latin typeface="Century Gothic" pitchFamily="34" charset="0"/>
              </a:rPr>
              <a:t>ГРУЗОВИК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571604" y="6072206"/>
            <a:ext cx="20537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latin typeface="Century Gothic" pitchFamily="34" charset="0"/>
              </a:rPr>
              <a:t>ВЕЛОСИПЕД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im5-tub-ru.yandex.net/i?id=11146290-37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4" y="4071942"/>
            <a:ext cx="3000396" cy="2014154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5" name="Picture 2" descr="http://im6-tub-ru.yandex.net/i?id=196187554-52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3504" y="1142984"/>
            <a:ext cx="2857520" cy="2071702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6" name="Picture 10" descr="http://im6-tub-ru.yandex.net/i?id=80520494-04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28662" y="4071942"/>
            <a:ext cx="3065824" cy="2000264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7" name="Picture 2" descr="http://im6-tub-ru.yandex.net/i?id=84552444-10-73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57224" y="1142984"/>
            <a:ext cx="3192882" cy="2089886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sp>
        <p:nvSpPr>
          <p:cNvPr id="8" name="Прямоугольник 7"/>
          <p:cNvSpPr/>
          <p:nvPr/>
        </p:nvSpPr>
        <p:spPr>
          <a:xfrm>
            <a:off x="2928926" y="214290"/>
            <a:ext cx="303159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>
                <a:latin typeface="Century Gothic" pitchFamily="34" charset="0"/>
              </a:rPr>
              <a:t>Ч</a:t>
            </a:r>
            <a:r>
              <a:rPr lang="ru-RU" sz="3200" b="1" dirty="0">
                <a:latin typeface="Century Gothic" pitchFamily="34" charset="0"/>
              </a:rPr>
              <a:t>ТО ЛИШНЕЕ?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310315" y="3286124"/>
            <a:ext cx="22878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>
                <a:latin typeface="Century Gothic" pitchFamily="34" charset="0"/>
              </a:rPr>
              <a:t>АВТОМОБИЛЬ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803974" y="3286124"/>
            <a:ext cx="15872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>
                <a:latin typeface="Century Gothic" pitchFamily="34" charset="0"/>
              </a:rPr>
              <a:t>ВЕРТОЛЁТ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714480" y="6143644"/>
            <a:ext cx="12939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>
                <a:latin typeface="Century Gothic" pitchFamily="34" charset="0"/>
              </a:rPr>
              <a:t>РАКЕТА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857884" y="6143644"/>
            <a:ext cx="16914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>
                <a:latin typeface="Century Gothic" pitchFamily="34" charset="0"/>
              </a:rPr>
              <a:t>САМОЛЁТ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142852"/>
            <a:ext cx="8429684" cy="785818"/>
          </a:xfrm>
        </p:spPr>
        <p:txBody>
          <a:bodyPr>
            <a:normAutofit/>
          </a:bodyPr>
          <a:lstStyle/>
          <a:p>
            <a:r>
              <a:rPr lang="ru-RU" sz="4000" b="1" dirty="0">
                <a:latin typeface="Century Gothic" pitchFamily="34" charset="0"/>
              </a:rPr>
              <a:t>Н</a:t>
            </a:r>
            <a:r>
              <a:rPr lang="ru-RU" sz="3200" b="1" dirty="0">
                <a:latin typeface="Century Gothic" pitchFamily="34" charset="0"/>
              </a:rPr>
              <a:t>АЗОВИ, ЧТО ЭТО?</a:t>
            </a:r>
          </a:p>
        </p:txBody>
      </p:sp>
      <p:pic>
        <p:nvPicPr>
          <p:cNvPr id="11266" name="Picture 2" descr="http://im6-tub-ru.yandex.net/i?id=84552444-10-73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1142984"/>
            <a:ext cx="3192882" cy="2089886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11268" name="Picture 4" descr="http://im8-tub-ru.yandex.net/i?id=52477958-02-73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86446" y="1071546"/>
            <a:ext cx="3107553" cy="2071702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11270" name="Picture 6" descr="http://im3-tub-ru.yandex.net/i?id=239634640-61-73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71802" y="2643182"/>
            <a:ext cx="3092806" cy="1917028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sp>
        <p:nvSpPr>
          <p:cNvPr id="11" name="Прямоугольник 10"/>
          <p:cNvSpPr/>
          <p:nvPr/>
        </p:nvSpPr>
        <p:spPr>
          <a:xfrm>
            <a:off x="357158" y="5429264"/>
            <a:ext cx="26388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>
                <a:latin typeface="Century Gothic" pitchFamily="34" charset="0"/>
              </a:rPr>
              <a:t>АВТОМОБИЛЬ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786182" y="5429264"/>
            <a:ext cx="19543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>
                <a:latin typeface="Century Gothic" pitchFamily="34" charset="0"/>
              </a:rPr>
              <a:t>ГРУЗОВИК</a:t>
            </a:r>
            <a:endParaRPr lang="ru-RU" sz="28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929454" y="5429264"/>
            <a:ext cx="15011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Century Gothic" pitchFamily="34" charset="0"/>
              </a:rPr>
              <a:t>ПОЕЗД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0" presetClass="path" presetSubtype="0" accel="50000" decel="5000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3.33333E-6 4.7814E-6 L 0.00955 -0.29818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" y="-14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2.22222E-6 -4.81481E-6 L -0.30712 -0.1048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00" y="-5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0" presetClass="path" presetSubtype="0" accel="50000" decel="5000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0.0658 -0.0419 L 0.30209 -0.3088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00" y="-13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1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142852"/>
            <a:ext cx="8429684" cy="785818"/>
          </a:xfrm>
        </p:spPr>
        <p:txBody>
          <a:bodyPr>
            <a:normAutofit/>
          </a:bodyPr>
          <a:lstStyle/>
          <a:p>
            <a:r>
              <a:rPr lang="ru-RU" sz="4000" b="1" dirty="0">
                <a:latin typeface="Century Gothic" pitchFamily="34" charset="0"/>
              </a:rPr>
              <a:t>Н</a:t>
            </a:r>
            <a:r>
              <a:rPr lang="ru-RU" sz="3200" b="1" dirty="0">
                <a:latin typeface="Century Gothic" pitchFamily="34" charset="0"/>
              </a:rPr>
              <a:t>АЗОВИ, ЧТО ЭТО?</a:t>
            </a:r>
          </a:p>
        </p:txBody>
      </p:sp>
      <p:pic>
        <p:nvPicPr>
          <p:cNvPr id="11272" name="Picture 8" descr="http://im7-tub-ru.yandex.net/i?id=141884795-49-73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1071546"/>
            <a:ext cx="2636063" cy="1714512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11276" name="Picture 12" descr="http://im5-tub-ru.yandex.net/i?id=104091800-28-73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43636" y="4286256"/>
            <a:ext cx="2643206" cy="1822880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10" name="Picture 10" descr="http://im6-tub-ru.yandex.net/i?id=64602560-54-73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15074" y="1071546"/>
            <a:ext cx="2607472" cy="1785940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11" name="Picture 14" descr="http://im4-tub-ru.yandex.net/i?id=130087577-19-73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8596" y="4214818"/>
            <a:ext cx="2628903" cy="1714502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sp>
        <p:nvSpPr>
          <p:cNvPr id="12" name="Прямоугольник 11"/>
          <p:cNvSpPr/>
          <p:nvPr/>
        </p:nvSpPr>
        <p:spPr>
          <a:xfrm>
            <a:off x="3500430" y="2000240"/>
            <a:ext cx="20717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Century Gothic" pitchFamily="34" charset="0"/>
              </a:rPr>
              <a:t>ПАРОХОД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714744" y="2786058"/>
            <a:ext cx="16430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Century Gothic" pitchFamily="34" charset="0"/>
              </a:rPr>
              <a:t>ЛОДКА</a:t>
            </a:r>
            <a:endParaRPr lang="ru-RU" sz="28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643306" y="3571876"/>
            <a:ext cx="18261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latin typeface="Century Gothic" pitchFamily="34" charset="0"/>
              </a:rPr>
              <a:t>АВТОБУС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601222" y="4357694"/>
            <a:ext cx="19415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latin typeface="Century Gothic" pitchFamily="34" charset="0"/>
              </a:rPr>
              <a:t>САМОЛЁТ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0.01273 L -0.30313 0.1178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00" y="5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761 0.02408 L -0.30313 0.4754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00" y="22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4 -0.02107 L 0.32639 -0.0905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200" y="-3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81 0.04699 L 0.33073 0.25695 " pathEditMode="relative" ptsTypes="AA">
                                      <p:cBhvr>
                                        <p:cTn id="1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142852"/>
            <a:ext cx="8429684" cy="785818"/>
          </a:xfrm>
        </p:spPr>
        <p:txBody>
          <a:bodyPr>
            <a:normAutofit/>
          </a:bodyPr>
          <a:lstStyle/>
          <a:p>
            <a:r>
              <a:rPr lang="ru-RU" sz="4000" b="1" dirty="0">
                <a:latin typeface="Century Gothic" pitchFamily="34" charset="0"/>
              </a:rPr>
              <a:t>Н</a:t>
            </a:r>
            <a:r>
              <a:rPr lang="ru-RU" sz="3200" b="1" dirty="0">
                <a:latin typeface="Century Gothic" pitchFamily="34" charset="0"/>
              </a:rPr>
              <a:t>АЗОВИ, ЧТО ЭТО?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286116" y="1500174"/>
            <a:ext cx="25717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Century Gothic" pitchFamily="34" charset="0"/>
              </a:rPr>
              <a:t>ВЕЛОСИПЕД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750463" y="2214554"/>
            <a:ext cx="16430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Century Gothic" pitchFamily="34" charset="0"/>
              </a:rPr>
              <a:t>РАКЕТА</a:t>
            </a:r>
            <a:endParaRPr lang="ru-RU" sz="28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663739" y="2928934"/>
            <a:ext cx="18165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latin typeface="Century Gothic" pitchFamily="34" charset="0"/>
              </a:rPr>
              <a:t>ВЕРТОЛЁТ</a:t>
            </a:r>
          </a:p>
        </p:txBody>
      </p:sp>
      <p:pic>
        <p:nvPicPr>
          <p:cNvPr id="1026" name="Picture 2" descr="http://im6-tub-ru.yandex.net/i?id=196187554-52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1357298"/>
            <a:ext cx="2357454" cy="1785950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1028" name="Picture 4" descr="http://im0-tub-ru.yandex.net/i?id=383665872-43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6108" y="1071546"/>
            <a:ext cx="1684032" cy="2428892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1030" name="Picture 6" descr="http://im5-tub-ru.yandex.net/i?id=337284341-51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596" y="4331662"/>
            <a:ext cx="2626045" cy="1669096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sp>
        <p:nvSpPr>
          <p:cNvPr id="16" name="Прямоугольник 15"/>
          <p:cNvSpPr/>
          <p:nvPr/>
        </p:nvSpPr>
        <p:spPr>
          <a:xfrm>
            <a:off x="3966706" y="3571876"/>
            <a:ext cx="12105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latin typeface="Century Gothic" pitchFamily="34" charset="0"/>
              </a:rPr>
              <a:t>КАТЕР</a:t>
            </a:r>
          </a:p>
        </p:txBody>
      </p:sp>
      <p:pic>
        <p:nvPicPr>
          <p:cNvPr id="1032" name="Picture 8" descr="http://im2-tub-ru.yandex.net/i?id=156766817-35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43636" y="4429132"/>
            <a:ext cx="2500330" cy="1674328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86537E-6 L -0.30712 0.662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00" y="33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81 -0.0081 L 0.34653 0.1808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00" y="9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681 0.00324 L -0.32292 0.0453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00" y="2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941 0.04603 L 0.32292 0.3712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00" y="16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http://im6-tub-ru.yandex.net/i?id=84552444-10-73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214290"/>
            <a:ext cx="2357454" cy="1543061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17" name="Picture 4" descr="http://im8-tub-ru.yandex.net/i?id=52477958-02-73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72264" y="2428868"/>
            <a:ext cx="2393173" cy="1666887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18" name="Picture 6" descr="http://im3-tub-ru.yandex.net/i?id=239634640-61-73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86512" y="214290"/>
            <a:ext cx="2359669" cy="1571612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19" name="Picture 10" descr="http://im6-tub-ru.yandex.net/i?id=64602560-54-73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2500306"/>
            <a:ext cx="2388070" cy="1591119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15362" name="Picture 2" descr="http://im3-tub-ru.yandex.net/i?id=168621710-64-73&amp;n=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666987" y="1956935"/>
            <a:ext cx="3810027" cy="2857520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</p:pic>
      <p:sp>
        <p:nvSpPr>
          <p:cNvPr id="20" name="Прямоугольник 19"/>
          <p:cNvSpPr/>
          <p:nvPr/>
        </p:nvSpPr>
        <p:spPr>
          <a:xfrm>
            <a:off x="428596" y="5572140"/>
            <a:ext cx="8230138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latin typeface="Century Gothic" pitchFamily="34" charset="0"/>
              </a:rPr>
              <a:t>Э</a:t>
            </a:r>
            <a:r>
              <a:rPr lang="ru-RU" sz="2800" b="1" dirty="0">
                <a:latin typeface="Century Gothic" pitchFamily="34" charset="0"/>
              </a:rPr>
              <a:t>ТО НАЗЕМНЫЙ ТРАНСПОРТ, ЕДЕТ ПО ЗЕМЛЕ </a:t>
            </a:r>
          </a:p>
          <a:p>
            <a:pPr algn="ctr"/>
            <a:r>
              <a:rPr lang="ru-RU" sz="2800" b="1" dirty="0">
                <a:latin typeface="Century Gothic" pitchFamily="34" charset="0"/>
              </a:rPr>
              <a:t>(ПО ДОРОГЕ, ПО РЕЛЬСАМ).</a:t>
            </a:r>
            <a:endParaRPr lang="ru-RU" sz="28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553164" y="1376979"/>
            <a:ext cx="22878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>
                <a:latin typeface="Century Gothic" pitchFamily="34" charset="0"/>
              </a:rPr>
              <a:t>АВТОМОБИЛЬ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6786578" y="1357298"/>
            <a:ext cx="12153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>
                <a:latin typeface="Century Gothic" pitchFamily="34" charset="0"/>
              </a:rPr>
              <a:t>ПОЕЗД</a:t>
            </a:r>
            <a:endParaRPr lang="ru-RU" sz="24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571472" y="4143380"/>
            <a:ext cx="15905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latin typeface="Century Gothic" pitchFamily="34" charset="0"/>
              </a:rPr>
              <a:t>АВТОБУС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6858016" y="4143380"/>
            <a:ext cx="17011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latin typeface="Century Gothic" pitchFamily="34" charset="0"/>
              </a:rPr>
              <a:t>ГРУЗОВИК</a:t>
            </a:r>
          </a:p>
        </p:txBody>
      </p:sp>
      <p:pic>
        <p:nvPicPr>
          <p:cNvPr id="12" name="Picture 6" descr="http://im5-tub-ru.yandex.net/i?id=337284341-51-72&amp;n=2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607587" y="214290"/>
            <a:ext cx="1928826" cy="1225949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sp>
        <p:nvSpPr>
          <p:cNvPr id="14" name="Прямоугольник 13"/>
          <p:cNvSpPr/>
          <p:nvPr/>
        </p:nvSpPr>
        <p:spPr>
          <a:xfrm>
            <a:off x="3587150" y="1445587"/>
            <a:ext cx="20537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>
                <a:latin typeface="Century Gothic" pitchFamily="34" charset="0"/>
              </a:rPr>
              <a:t>ВЕЛОСИПЕД</a:t>
            </a:r>
            <a:endParaRPr lang="ru-RU" sz="24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831252" y="4786322"/>
            <a:ext cx="14814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latin typeface="Century Gothic" pitchFamily="34" charset="0"/>
              </a:rPr>
              <a:t>ДОРОГА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4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4" descr="http://im4-tub-ru.yandex.net/i?id=130087577-19-73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2500306"/>
            <a:ext cx="2428860" cy="1584039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sp>
        <p:nvSpPr>
          <p:cNvPr id="20" name="Прямоугольник 19"/>
          <p:cNvSpPr/>
          <p:nvPr/>
        </p:nvSpPr>
        <p:spPr>
          <a:xfrm>
            <a:off x="0" y="5786454"/>
            <a:ext cx="943880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latin typeface="Century Gothic" pitchFamily="34" charset="0"/>
              </a:rPr>
              <a:t>Э</a:t>
            </a:r>
            <a:r>
              <a:rPr lang="ru-RU" sz="3200" b="1" dirty="0">
                <a:latin typeface="Century Gothic" pitchFamily="34" charset="0"/>
              </a:rPr>
              <a:t>ТО ВОДНЫЙ ТРАНСПОРТ, ПЛЫВЁТ ПО ВОДЕ. </a:t>
            </a:r>
            <a:endParaRPr lang="ru-RU" sz="32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571472" y="4214818"/>
            <a:ext cx="15007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>
                <a:latin typeface="Century Gothic" pitchFamily="34" charset="0"/>
              </a:rPr>
              <a:t>ЛОДКА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3500430" y="1928802"/>
            <a:ext cx="20185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>
                <a:latin typeface="Century Gothic" pitchFamily="34" charset="0"/>
              </a:rPr>
              <a:t>ПАРОХОД</a:t>
            </a:r>
            <a:endParaRPr lang="ru-RU" sz="28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7215206" y="4214818"/>
            <a:ext cx="12105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latin typeface="Century Gothic" pitchFamily="34" charset="0"/>
              </a:rPr>
              <a:t>КАТЕР</a:t>
            </a:r>
          </a:p>
        </p:txBody>
      </p:sp>
      <p:pic>
        <p:nvPicPr>
          <p:cNvPr id="2050" name="Picture 2" descr="http://im4-tub-ru.yandex.net/i?id=12786100-47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14612" y="2571744"/>
            <a:ext cx="3712611" cy="2500330"/>
          </a:xfrm>
          <a:prstGeom prst="ellipse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</p:pic>
      <p:pic>
        <p:nvPicPr>
          <p:cNvPr id="15" name="Picture 8" descr="http://im7-tub-ru.yandex.net/i?id=141884795-49-73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43241" y="285728"/>
            <a:ext cx="2500330" cy="1626230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25" name="Picture 8" descr="http://im2-tub-ru.yandex.net/i?id=156766817-35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72264" y="2571744"/>
            <a:ext cx="2357454" cy="1578652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sp>
        <p:nvSpPr>
          <p:cNvPr id="26" name="Прямоугольник 25"/>
          <p:cNvSpPr/>
          <p:nvPr/>
        </p:nvSpPr>
        <p:spPr>
          <a:xfrm>
            <a:off x="3953081" y="5072074"/>
            <a:ext cx="12378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>
                <a:latin typeface="Century Gothic" pitchFamily="34" charset="0"/>
              </a:rPr>
              <a:t>ВОДА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31" presetClass="entr" presetSubtype="0" fill="hold" nodeType="afterEffect">
                                  <p:stCondLst>
                                    <p:cond delay="2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1" presetClass="entr" presetSubtype="0" fill="hold" grpId="0" nodeType="withEffect">
                                  <p:stCondLst>
                                    <p:cond delay="2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65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4" grpId="0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659711" y="5429264"/>
            <a:ext cx="782457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latin typeface="Century Gothic" pitchFamily="34" charset="0"/>
              </a:rPr>
              <a:t>Э</a:t>
            </a:r>
            <a:r>
              <a:rPr lang="ru-RU" sz="3200" b="1" dirty="0">
                <a:latin typeface="Century Gothic" pitchFamily="34" charset="0"/>
              </a:rPr>
              <a:t>ТО ВОЗДУШНЫЙ ТРАНСПОРТ, ЛЕТИТ </a:t>
            </a:r>
          </a:p>
          <a:p>
            <a:pPr algn="ctr"/>
            <a:r>
              <a:rPr lang="ru-RU" sz="3200" b="1" dirty="0">
                <a:latin typeface="Century Gothic" pitchFamily="34" charset="0"/>
              </a:rPr>
              <a:t>ПО ВОЗДУХУ. </a:t>
            </a:r>
            <a:endParaRPr lang="ru-RU" sz="32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583495" y="4214818"/>
            <a:ext cx="14766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>
                <a:latin typeface="Century Gothic" pitchFamily="34" charset="0"/>
              </a:rPr>
              <a:t>РАКЕТА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3538901" y="1928802"/>
            <a:ext cx="19415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>
                <a:latin typeface="Century Gothic" pitchFamily="34" charset="0"/>
              </a:rPr>
              <a:t>САМОЛЁТ</a:t>
            </a:r>
            <a:endParaRPr lang="ru-RU" sz="28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6820168" y="4197160"/>
            <a:ext cx="18165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latin typeface="Century Gothic" pitchFamily="34" charset="0"/>
              </a:rPr>
              <a:t>ВЕРТОЛЁТ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3268170" y="4857760"/>
            <a:ext cx="25539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>
                <a:latin typeface="Century Gothic" pitchFamily="34" charset="0"/>
              </a:rPr>
              <a:t>ВОЗДУХ (НЕБО)</a:t>
            </a:r>
          </a:p>
        </p:txBody>
      </p:sp>
      <p:pic>
        <p:nvPicPr>
          <p:cNvPr id="1026" name="Picture 2" descr="http://im4-tub-ru.yandex.net/i?id=86503682-56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05114" y="2428868"/>
            <a:ext cx="3238523" cy="2428892"/>
          </a:xfrm>
          <a:prstGeom prst="ellipse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1030" name="Picture 6" descr="http://im5-tub-ru.yandex.net/i?id=11146290-37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86115" y="357166"/>
            <a:ext cx="2400317" cy="1500198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1032" name="Picture 8" descr="http://im5-tub-ru.yandex.net/i?id=78016475-71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00826" y="2428868"/>
            <a:ext cx="2357454" cy="1785950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1034" name="Picture 10" descr="http://im6-tub-ru.yandex.net/i?id=80520494-04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5720" y="2500306"/>
            <a:ext cx="2286016" cy="1714512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1" presetClass="entr" presetSubtype="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4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2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705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4" grpId="0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827584" y="4279298"/>
            <a:ext cx="110639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>
                <a:latin typeface="Century Gothic" pitchFamily="34" charset="0"/>
              </a:rPr>
              <a:t>РАКЕТА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7124474" y="3896399"/>
            <a:ext cx="182453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>
                <a:latin typeface="Century Gothic" pitchFamily="34" charset="0"/>
              </a:rPr>
              <a:t>КОСМОНАВТ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7429520" y="6000768"/>
            <a:ext cx="109677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latin typeface="Century Gothic" pitchFamily="34" charset="0"/>
              </a:rPr>
              <a:t>ЛЁТЧИК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2896047" y="1117817"/>
            <a:ext cx="35333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>
                <a:latin typeface="Century Gothic" pitchFamily="34" charset="0"/>
              </a:rPr>
              <a:t>К</a:t>
            </a:r>
            <a:r>
              <a:rPr lang="ru-RU" sz="2000" b="1" dirty="0">
                <a:latin typeface="Century Gothic" pitchFamily="34" charset="0"/>
              </a:rPr>
              <a:t>ТО УПРАВЛЯЕТ РАКЕТОЙ?</a:t>
            </a:r>
          </a:p>
        </p:txBody>
      </p:sp>
      <p:pic>
        <p:nvPicPr>
          <p:cNvPr id="1032" name="Picture 8" descr="http://im5-tub-ru.yandex.net/i?id=78016475-71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7964" y="620119"/>
            <a:ext cx="1643074" cy="1244753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1034" name="Picture 10" descr="http://im6-tub-ru.yandex.net/i?id=80520494-04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7964" y="2798256"/>
            <a:ext cx="1643074" cy="1232306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20482" name="Picture 2" descr="http://im6-tub-ru.yandex.net/i?id=117409084-40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13243" y="2674917"/>
            <a:ext cx="1566652" cy="1249988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20490" name="Picture 10" descr="http://im4-tub-ru.yandex.net/i?id=192243381-39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58082" y="4371982"/>
            <a:ext cx="1357322" cy="1628786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sp>
        <p:nvSpPr>
          <p:cNvPr id="19" name="Прямоугольник 18"/>
          <p:cNvSpPr/>
          <p:nvPr/>
        </p:nvSpPr>
        <p:spPr>
          <a:xfrm>
            <a:off x="893675" y="1949355"/>
            <a:ext cx="13516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>
                <a:latin typeface="Century Gothic" pitchFamily="34" charset="0"/>
              </a:rPr>
              <a:t>ВЕРТОЛЁТ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2651590" y="2960680"/>
            <a:ext cx="4022255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ru-RU" sz="2800" b="1" dirty="0">
                <a:latin typeface="Century Gothic" pitchFamily="34" charset="0"/>
              </a:rPr>
              <a:t>К</a:t>
            </a:r>
            <a:r>
              <a:rPr lang="ru-RU" sz="2000" b="1" dirty="0">
                <a:latin typeface="Century Gothic" pitchFamily="34" charset="0"/>
              </a:rPr>
              <a:t>ТО УПРАВЛЯЕТ ВЕРТОЛЁТОМ?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2964176" y="3524795"/>
            <a:ext cx="33970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>
                <a:latin typeface="Century Gothic" pitchFamily="34" charset="0"/>
              </a:rPr>
              <a:t> </a:t>
            </a:r>
            <a:r>
              <a:rPr lang="ru-RU" sz="2000" b="1" dirty="0">
                <a:latin typeface="Century Gothic" pitchFamily="34" charset="0"/>
              </a:rPr>
              <a:t>ВЕРТОЛЁТОМ УПРАВЛЯЕТ 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3240693" y="1749300"/>
            <a:ext cx="28440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latin typeface="Century Gothic" pitchFamily="34" charset="0"/>
              </a:rPr>
              <a:t>РАКЕТОЙ УПРАВЛЯЕТ </a:t>
            </a:r>
            <a:endParaRPr lang="ru-RU" sz="2000" dirty="0"/>
          </a:p>
        </p:txBody>
      </p:sp>
      <p:pic>
        <p:nvPicPr>
          <p:cNvPr id="29" name="Picture 8" descr="http://im2-tub-ru.yandex.net/i?id=74140070-49-72&amp;n=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215206" y="613519"/>
            <a:ext cx="1500198" cy="1125149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sp>
        <p:nvSpPr>
          <p:cNvPr id="30" name="Прямоугольник 29"/>
          <p:cNvSpPr/>
          <p:nvPr/>
        </p:nvSpPr>
        <p:spPr>
          <a:xfrm>
            <a:off x="7293591" y="2032960"/>
            <a:ext cx="148630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>
                <a:latin typeface="Century Gothic" pitchFamily="34" charset="0"/>
              </a:rPr>
              <a:t>ВОДИТЕЛЬ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98 -0.03146 L -0.1283 -0.6451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00" y="-30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12 -0.10919 L -0.00087 -0.60236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0" y="-24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7.91117E-7 L 0.08958 -0.38284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00" y="-19200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389 -0.07911 L 0.26875 -0.25769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00" y="-8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4" grpId="0"/>
      <p:bldP spid="26" grpId="0"/>
      <p:bldP spid="19" grpId="0"/>
      <p:bldP spid="25" grpId="0"/>
      <p:bldP spid="27" grpId="0"/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6736605" y="6297513"/>
            <a:ext cx="21547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>
                <a:latin typeface="Century Gothic" pitchFamily="34" charset="0"/>
              </a:rPr>
              <a:t>КОСМОНАВТ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7572396" y="4500570"/>
            <a:ext cx="12795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latin typeface="Century Gothic" pitchFamily="34" charset="0"/>
              </a:rPr>
              <a:t>ЛЁТЧИК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2414615" y="4287424"/>
            <a:ext cx="48862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>
                <a:latin typeface="Century Gothic" pitchFamily="34" charset="0"/>
              </a:rPr>
              <a:t>К</a:t>
            </a:r>
            <a:r>
              <a:rPr lang="ru-RU" sz="2400" b="1" dirty="0">
                <a:latin typeface="Century Gothic" pitchFamily="34" charset="0"/>
              </a:rPr>
              <a:t>ТО УПРАВЛЯЕТ САМОЛЁТОМ?</a:t>
            </a:r>
          </a:p>
        </p:txBody>
      </p:sp>
      <p:pic>
        <p:nvPicPr>
          <p:cNvPr id="20482" name="Picture 2" descr="http://im6-tub-ru.yandex.net/i?id=117409084-40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62542" y="5100546"/>
            <a:ext cx="1500198" cy="1196967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20488" name="Picture 8" descr="http://im2-tub-ru.yandex.net/i?id=74140070-49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86644" y="714356"/>
            <a:ext cx="1571636" cy="1178727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pic>
        <p:nvPicPr>
          <p:cNvPr id="20490" name="Picture 10" descr="http://im4-tub-ru.yandex.net/i?id=192243381-39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72396" y="2928934"/>
            <a:ext cx="1285884" cy="1543060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sp>
        <p:nvSpPr>
          <p:cNvPr id="17" name="Прямоугольник 16"/>
          <p:cNvSpPr/>
          <p:nvPr/>
        </p:nvSpPr>
        <p:spPr>
          <a:xfrm>
            <a:off x="7143768" y="2000240"/>
            <a:ext cx="17475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>
                <a:latin typeface="Century Gothic" pitchFamily="34" charset="0"/>
              </a:rPr>
              <a:t>ВОДИТЕЛЬ</a:t>
            </a:r>
            <a:endParaRPr lang="ru-RU" sz="2400" dirty="0"/>
          </a:p>
        </p:txBody>
      </p:sp>
      <p:pic>
        <p:nvPicPr>
          <p:cNvPr id="18" name="Picture 6" descr="http://im5-tub-ru.yandex.net/i?id=11146290-37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5720" y="4214818"/>
            <a:ext cx="1857388" cy="1160867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sp>
        <p:nvSpPr>
          <p:cNvPr id="19" name="Прямоугольник 18"/>
          <p:cNvSpPr/>
          <p:nvPr/>
        </p:nvSpPr>
        <p:spPr>
          <a:xfrm>
            <a:off x="428596" y="2643182"/>
            <a:ext cx="15905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>
                <a:latin typeface="Century Gothic" pitchFamily="34" charset="0"/>
              </a:rPr>
              <a:t>АВТОБУС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357158" y="5572140"/>
            <a:ext cx="16914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>
                <a:latin typeface="Century Gothic" pitchFamily="34" charset="0"/>
              </a:rPr>
              <a:t>САМОЛЁТ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2226766" y="2022080"/>
            <a:ext cx="4785284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ru-RU" sz="3200" b="1" dirty="0">
                <a:latin typeface="Century Gothic" pitchFamily="34" charset="0"/>
              </a:rPr>
              <a:t>К</a:t>
            </a:r>
            <a:r>
              <a:rPr lang="ru-RU" sz="2400" b="1" dirty="0">
                <a:latin typeface="Century Gothic" pitchFamily="34" charset="0"/>
              </a:rPr>
              <a:t>ТО УПРАВЛЯЕТ АВТОБУСОМ?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2703130" y="2631277"/>
            <a:ext cx="40334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>
                <a:latin typeface="Century Gothic" pitchFamily="34" charset="0"/>
              </a:rPr>
              <a:t> </a:t>
            </a:r>
            <a:r>
              <a:rPr lang="ru-RU" sz="2400" b="1" dirty="0">
                <a:latin typeface="Century Gothic" pitchFamily="34" charset="0"/>
              </a:rPr>
              <a:t>АВТОБУСОМ УПРАВЛЯЕТ </a:t>
            </a:r>
          </a:p>
        </p:txBody>
      </p:sp>
      <p:pic>
        <p:nvPicPr>
          <p:cNvPr id="20" name="Picture 10" descr="http://im6-tub-ru.yandex.net/i?id=64602560-54-73&amp;n=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66254" y="1260316"/>
            <a:ext cx="1928794" cy="1285113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</p:pic>
      <p:sp>
        <p:nvSpPr>
          <p:cNvPr id="28" name="Прямоугольник 27"/>
          <p:cNvSpPr/>
          <p:nvPr/>
        </p:nvSpPr>
        <p:spPr>
          <a:xfrm>
            <a:off x="2803854" y="5110475"/>
            <a:ext cx="39837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>
                <a:latin typeface="Century Gothic" pitchFamily="34" charset="0"/>
              </a:rPr>
              <a:t>САМОЛЁТОМ УПРАВЛЯЕТ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29 -0.00185 L -0.12049 0.01065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00" y="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3333E-6 L -0.03924 0.03148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0" y="1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53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719 -0.01134 L -0.15399 0.05163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00" y="3100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69 0.05486 L -0.0125 0.10718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0" y="2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6" grpId="0"/>
      <p:bldP spid="17" grpId="0"/>
      <p:bldP spid="19" grpId="0"/>
      <p:bldP spid="23" grpId="0"/>
      <p:bldP spid="25" grpId="0"/>
      <p:bldP spid="27" grpId="0"/>
      <p:bldP spid="28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</TotalTime>
  <Words>191</Words>
  <Application>Microsoft Office PowerPoint</Application>
  <PresentationFormat>Экран (4:3)</PresentationFormat>
  <Paragraphs>100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Calibri</vt:lpstr>
      <vt:lpstr>Century Gothic</vt:lpstr>
      <vt:lpstr>Тема Office</vt:lpstr>
      <vt:lpstr>ТРАНСПОРТ</vt:lpstr>
      <vt:lpstr>НАЗОВИ, ЧТО ЭТО?</vt:lpstr>
      <vt:lpstr>НАЗОВИ, ЧТО ЭТО?</vt:lpstr>
      <vt:lpstr>НАЗОВИ, ЧТО ЭТО?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ТРАНСПОРТ</dc:title>
  <dc:creator>1</dc:creator>
  <cp:lastModifiedBy>kabinet</cp:lastModifiedBy>
  <cp:revision>61</cp:revision>
  <dcterms:created xsi:type="dcterms:W3CDTF">2013-07-07T06:42:58Z</dcterms:created>
  <dcterms:modified xsi:type="dcterms:W3CDTF">2020-03-28T22:36:39Z</dcterms:modified>
</cp:coreProperties>
</file>