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6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7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7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7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3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6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6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6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3288-AC05-4F1B-8168-D39575250E01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DA91-0A7E-4027-B7E1-7A87C28E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3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2113581"/>
            <a:ext cx="8015289" cy="253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2377"/>
              </a:avLst>
            </a:prstTxWarp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Бытовые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98579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7467600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52400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девочка, и мальчик, </a:t>
            </a:r>
            <a:b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суй в розетку пальчик </a:t>
            </a:r>
            <a:b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розетке круглый год </a:t>
            </a:r>
            <a:b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Живет опасный ток!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56" y="2162175"/>
            <a:ext cx="4535488" cy="419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9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8638" y="117476"/>
            <a:ext cx="7467600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34937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играться с утюгом, </a:t>
            </a:r>
            <a:b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Утюг бывает тоже злом!</a:t>
            </a:r>
            <a:b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приключиться чтоб беде, </a:t>
            </a:r>
            <a:b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Утюг нельзя включать тебе!!!</a:t>
            </a:r>
          </a:p>
        </p:txBody>
      </p:sp>
      <p:pic>
        <p:nvPicPr>
          <p:cNvPr id="4" name="Picture 4" descr="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493963"/>
            <a:ext cx="6013450" cy="341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83456" y="492124"/>
            <a:ext cx="7777163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9263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Вот докрасна утюг раскалился 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ушел, а пожар приключился 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Скажем, друзья вам, дружно и ясно: 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Утюг и розетку трогать опасно.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566987"/>
            <a:ext cx="5472113" cy="404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147638"/>
            <a:ext cx="7467600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мячом «Для чего это нужно?»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54025" y="731838"/>
            <a:ext cx="746760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Давайте вместе вспомним, какие действия совершают разными электроприборами.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Утюгом – гладят бельё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Миксером – взбивают крем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Феном – сушат волосы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Лампой – освещают книгу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Пылесосом – пылесосят ковры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Вентилятором – охлаждают воздух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холодильнике – хранят продукты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микроволновке – разогревают еду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чайнике – кипятят воду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На электроплите – готовят еду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По телефону – звонят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На магнитофоне – слушают музыку.</a:t>
            </a:r>
          </a:p>
        </p:txBody>
      </p:sp>
    </p:spTree>
    <p:extLst>
      <p:ext uri="{BB962C8B-B14F-4D97-AF65-F5344CB8AC3E}">
        <p14:creationId xmlns:p14="http://schemas.microsoft.com/office/powerpoint/2010/main" val="3154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250825" y="476250"/>
            <a:ext cx="84978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A14F3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78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Главное правило пользования электроприборами для дошкольников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1200" b="1" i="1" u="none" strike="noStrike" kern="1200" cap="none" spc="0" normalizeH="0" baseline="0" noProof="0" dirty="0">
              <a:ln>
                <a:noFill/>
              </a:ln>
              <a:solidFill>
                <a:srgbClr val="4F27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Нельзя включать электроприборы без разрешения взрослых 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и в их отсутствие.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1200" b="1" i="1" u="none" strike="noStrike" kern="1200" cap="none" spc="0" normalizeH="0" baseline="0" noProof="0" dirty="0">
              <a:ln>
                <a:noFill/>
              </a:ln>
              <a:solidFill>
                <a:srgbClr val="A14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И если вы будете соблюдать все эти правила, то электричество будет  всегда вашим другом.</a:t>
            </a:r>
          </a:p>
        </p:txBody>
      </p:sp>
    </p:spTree>
    <p:extLst>
      <p:ext uri="{BB962C8B-B14F-4D97-AF65-F5344CB8AC3E}">
        <p14:creationId xmlns:p14="http://schemas.microsoft.com/office/powerpoint/2010/main" val="21193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43500" r="41000" b="7750"/>
          <a:stretch/>
        </p:blipFill>
        <p:spPr>
          <a:xfrm>
            <a:off x="2457450" y="1958139"/>
            <a:ext cx="4329112" cy="2786064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276726"/>
            <a:ext cx="4914900" cy="1681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94" y="5048625"/>
            <a:ext cx="5798380" cy="1453691"/>
          </a:xfrm>
          <a:prstGeom prst="rect">
            <a:avLst/>
          </a:prstGeom>
        </p:spPr>
      </p:pic>
      <p:sp>
        <p:nvSpPr>
          <p:cNvPr id="6" name="Пятно 2 5"/>
          <p:cNvSpPr/>
          <p:nvPr/>
        </p:nvSpPr>
        <p:spPr>
          <a:xfrm rot="680988">
            <a:off x="4404924" y="74741"/>
            <a:ext cx="1146156" cy="551949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959" y="4692941"/>
            <a:ext cx="1618002" cy="8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56" y="992185"/>
            <a:ext cx="4375088" cy="51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900" y="181593"/>
            <a:ext cx="74676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Загадки об электроприборах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546932"/>
            <a:ext cx="3853006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Rectangle 8"/>
          <p:cNvSpPr txBox="1">
            <a:spLocks/>
          </p:cNvSpPr>
          <p:nvPr/>
        </p:nvSpPr>
        <p:spPr bwMode="auto">
          <a:xfrm>
            <a:off x="927101" y="965200"/>
            <a:ext cx="41021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Я и важен, я и нужен,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Лишь включите вы меня.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Если только захочу,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Кипяточку</a:t>
            </a: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вскипячу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 вас чаем напою.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    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   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612105"/>
            <a:ext cx="4367212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36386" r="67479" b="36679"/>
          <a:stretch>
            <a:fillRect/>
          </a:stretch>
        </p:blipFill>
        <p:spPr bwMode="auto">
          <a:xfrm>
            <a:off x="4204493" y="2185987"/>
            <a:ext cx="4643437" cy="452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854075" y="590550"/>
            <a:ext cx="4818062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891A7"/>
              </a:buClr>
              <a:buNone/>
              <a:defRPr/>
            </a:pPr>
            <a:r>
              <a:rPr lang="ru-RU" altLang="ru-RU" sz="2200" b="1" i="1" dirty="0">
                <a:solidFill>
                  <a:srgbClr val="002060"/>
                </a:solidFill>
                <a:latin typeface="Times New Roman"/>
              </a:rPr>
              <a:t>По материи сную,</a:t>
            </a:r>
          </a:p>
          <a:p>
            <a:pPr lvl="0">
              <a:buClr>
                <a:srgbClr val="3891A7"/>
              </a:buClr>
              <a:buNone/>
              <a:defRPr/>
            </a:pPr>
            <a:r>
              <a:rPr lang="ru-RU" altLang="ru-RU" sz="2200" b="1" i="1" dirty="0">
                <a:solidFill>
                  <a:srgbClr val="002060"/>
                </a:solidFill>
                <a:latin typeface="Times New Roman"/>
              </a:rPr>
              <a:t>Всюду острый нос сую.</a:t>
            </a:r>
          </a:p>
          <a:p>
            <a:pPr lvl="0">
              <a:buClr>
                <a:srgbClr val="3891A7"/>
              </a:buClr>
              <a:buNone/>
              <a:defRPr/>
            </a:pPr>
            <a:r>
              <a:rPr lang="ru-RU" altLang="ru-RU" sz="2200" b="1" i="1" dirty="0">
                <a:solidFill>
                  <a:srgbClr val="002060"/>
                </a:solidFill>
                <a:latin typeface="Times New Roman"/>
              </a:rPr>
              <a:t>Ох и злюсь я, и шиплю.</a:t>
            </a:r>
          </a:p>
          <a:p>
            <a:pPr lvl="0">
              <a:buClr>
                <a:srgbClr val="3891A7"/>
              </a:buClr>
              <a:buNone/>
              <a:defRPr/>
            </a:pPr>
            <a:r>
              <a:rPr lang="ru-RU" altLang="ru-RU" sz="2200" b="1" i="1" dirty="0">
                <a:solidFill>
                  <a:srgbClr val="002060"/>
                </a:solidFill>
                <a:latin typeface="Times New Roman"/>
              </a:rPr>
              <a:t>Мятых о-очень не люблю.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           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                 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9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до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458" r="7605"/>
          <a:stretch/>
        </p:blipFill>
        <p:spPr bwMode="auto">
          <a:xfrm>
            <a:off x="3500439" y="1557338"/>
            <a:ext cx="4157662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1664" y="647849"/>
            <a:ext cx="663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прачка-автомат нам стирает всё подряд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9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5" t="36105" r="36307" b="35669"/>
          <a:stretch>
            <a:fillRect/>
          </a:stretch>
        </p:blipFill>
        <p:spPr bwMode="auto">
          <a:xfrm>
            <a:off x="4354513" y="1558926"/>
            <a:ext cx="4789487" cy="511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/>
          </p:cNvSpPr>
          <p:nvPr/>
        </p:nvSpPr>
        <p:spPr bwMode="auto">
          <a:xfrm>
            <a:off x="396875" y="420688"/>
            <a:ext cx="50752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7F93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C7D0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8AA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Есть у меня в квартире робот.</a:t>
            </a: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 него огромный хобот.</a:t>
            </a: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Любит робот чистоту</a:t>
            </a: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 гудит, как лайнер "ТУ"</a:t>
            </a: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Он охотно пыль глотает,</a:t>
            </a: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Не болеет, не чихает.</a:t>
            </a: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             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273050" marR="0" lvl="0" indent="-11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5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37" y="734111"/>
            <a:ext cx="6643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Глядя на экран в квартире, видим, что творится в мире.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2742414"/>
            <a:ext cx="5129213" cy="38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487" y="8626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Застрочит, как пулемёт,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Платье новое сошьёт.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81" y="2386013"/>
            <a:ext cx="5187044" cy="40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704181"/>
            <a:ext cx="4508500" cy="455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2725" y="365126"/>
            <a:ext cx="7467600" cy="11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349375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Плиту,</a:t>
            </a:r>
            <a:r>
              <a:rPr kumimoji="0" lang="ru-RU" altLang="ru-RU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пылесос, </a:t>
            </a:r>
            <a:r>
              <a:rPr lang="ru-RU" altLang="ru-RU" sz="2400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елевизор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тостер </a:t>
            </a:r>
            <a:b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включает взрослый.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8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326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Зуля</dc:creator>
  <cp:lastModifiedBy>User</cp:lastModifiedBy>
  <cp:revision>13</cp:revision>
  <dcterms:created xsi:type="dcterms:W3CDTF">2018-02-09T10:12:18Z</dcterms:created>
  <dcterms:modified xsi:type="dcterms:W3CDTF">2020-05-23T03:25:11Z</dcterms:modified>
</cp:coreProperties>
</file>