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2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9104E-B405-4CB4-AEB0-1AA202CC9C9E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8FADFBC4-99B2-4240-A383-C569F88892C5}">
      <dgm:prSet phldrT="[Текст]"/>
      <dgm:spPr/>
      <dgm:t>
        <a:bodyPr/>
        <a:lstStyle/>
        <a:p>
          <a:r>
            <a:rPr lang="ru-RU" dirty="0"/>
            <a:t>Спасибо за внимание</a:t>
          </a:r>
        </a:p>
      </dgm:t>
    </dgm:pt>
    <dgm:pt modelId="{D338A70C-5F7C-40C2-8B96-3C22FE119358}" type="parTrans" cxnId="{2347C270-F160-4194-936D-B5230AA0CB7F}">
      <dgm:prSet/>
      <dgm:spPr/>
      <dgm:t>
        <a:bodyPr/>
        <a:lstStyle/>
        <a:p>
          <a:endParaRPr lang="ru-RU"/>
        </a:p>
      </dgm:t>
    </dgm:pt>
    <dgm:pt modelId="{865391CF-1539-46E6-B8B6-93356F4CBB20}" type="sibTrans" cxnId="{2347C270-F160-4194-936D-B5230AA0CB7F}">
      <dgm:prSet/>
      <dgm:spPr/>
      <dgm:t>
        <a:bodyPr/>
        <a:lstStyle/>
        <a:p>
          <a:endParaRPr lang="ru-RU"/>
        </a:p>
      </dgm:t>
    </dgm:pt>
    <dgm:pt modelId="{6B6F695B-E95A-4DC2-AD9D-3A84FDBD1698}" type="pres">
      <dgm:prSet presAssocID="{2AC9104E-B405-4CB4-AEB0-1AA202CC9C9E}" presName="Name0" presStyleCnt="0">
        <dgm:presLayoutVars>
          <dgm:dir/>
          <dgm:resizeHandles val="exact"/>
        </dgm:presLayoutVars>
      </dgm:prSet>
      <dgm:spPr/>
    </dgm:pt>
    <dgm:pt modelId="{37C9D84C-4EBA-42B0-9AA8-2E47FCE3B7C8}" type="pres">
      <dgm:prSet presAssocID="{8FADFBC4-99B2-4240-A383-C569F88892C5}" presName="composite" presStyleCnt="0"/>
      <dgm:spPr/>
    </dgm:pt>
    <dgm:pt modelId="{ACA96A0E-E779-489A-971C-DC21238E4D68}" type="pres">
      <dgm:prSet presAssocID="{8FADFBC4-99B2-4240-A383-C569F88892C5}" presName="rect1" presStyleLbl="bgShp" presStyleIdx="0" presStyleCnt="1" custScaleX="1142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D4BF9AB-135E-466C-BA76-F7BBE849397B}" type="pres">
      <dgm:prSet presAssocID="{8FADFBC4-99B2-4240-A383-C569F88892C5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347C270-F160-4194-936D-B5230AA0CB7F}" srcId="{2AC9104E-B405-4CB4-AEB0-1AA202CC9C9E}" destId="{8FADFBC4-99B2-4240-A383-C569F88892C5}" srcOrd="0" destOrd="0" parTransId="{D338A70C-5F7C-40C2-8B96-3C22FE119358}" sibTransId="{865391CF-1539-46E6-B8B6-93356F4CBB20}"/>
    <dgm:cxn modelId="{E85B30C9-0D8F-47EB-9D6D-0D7AAD704395}" type="presOf" srcId="{8FADFBC4-99B2-4240-A383-C569F88892C5}" destId="{FD4BF9AB-135E-466C-BA76-F7BBE849397B}" srcOrd="0" destOrd="0" presId="urn:microsoft.com/office/officeart/2008/layout/BendingPictureSemiTransparentText"/>
    <dgm:cxn modelId="{023B88E4-13EE-41D7-9F4F-674EA60547F7}" type="presOf" srcId="{2AC9104E-B405-4CB4-AEB0-1AA202CC9C9E}" destId="{6B6F695B-E95A-4DC2-AD9D-3A84FDBD1698}" srcOrd="0" destOrd="0" presId="urn:microsoft.com/office/officeart/2008/layout/BendingPictureSemiTransparentText"/>
    <dgm:cxn modelId="{449325C8-0278-4274-9E44-3DA38EF0A3E4}" type="presParOf" srcId="{6B6F695B-E95A-4DC2-AD9D-3A84FDBD1698}" destId="{37C9D84C-4EBA-42B0-9AA8-2E47FCE3B7C8}" srcOrd="0" destOrd="0" presId="urn:microsoft.com/office/officeart/2008/layout/BendingPictureSemiTransparentText"/>
    <dgm:cxn modelId="{582054C1-34D9-4883-B606-BBDBBAC4E478}" type="presParOf" srcId="{37C9D84C-4EBA-42B0-9AA8-2E47FCE3B7C8}" destId="{ACA96A0E-E779-489A-971C-DC21238E4D68}" srcOrd="0" destOrd="0" presId="urn:microsoft.com/office/officeart/2008/layout/BendingPictureSemiTransparentText"/>
    <dgm:cxn modelId="{6D9B7B83-C1C8-40BB-9F0C-F74855528CFA}" type="presParOf" srcId="{37C9D84C-4EBA-42B0-9AA8-2E47FCE3B7C8}" destId="{FD4BF9AB-135E-466C-BA76-F7BBE849397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6A0E-E779-489A-971C-DC21238E4D68}">
      <dsp:nvSpPr>
        <dsp:cNvPr id="0" name=""/>
        <dsp:cNvSpPr/>
      </dsp:nvSpPr>
      <dsp:spPr>
        <a:xfrm>
          <a:off x="17" y="0"/>
          <a:ext cx="9143964" cy="6858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BF9AB-135E-466C-BA76-F7BBE849397B}">
      <dsp:nvSpPr>
        <dsp:cNvPr id="0" name=""/>
        <dsp:cNvSpPr/>
      </dsp:nvSpPr>
      <dsp:spPr>
        <a:xfrm>
          <a:off x="571385" y="4800600"/>
          <a:ext cx="8001228" cy="164592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Спасибо за внимание</a:t>
          </a:r>
        </a:p>
      </dsp:txBody>
      <dsp:txXfrm>
        <a:off x="571385" y="4800600"/>
        <a:ext cx="8001228" cy="164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0984" y="3617640"/>
            <a:ext cx="3059832" cy="32403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Подготовила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Мартыненко Н.А.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2 мл. группа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«Топ-топ»</a:t>
            </a:r>
          </a:p>
        </p:txBody>
      </p:sp>
      <p:pic>
        <p:nvPicPr>
          <p:cNvPr id="1026" name="Picture 2" descr="Оформление детского сада &quot; Оформление детского сада, все для детского сада, родительский уголок, папки передвижки - SkyClipArt.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2" y="106947"/>
            <a:ext cx="5563977" cy="67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 Vectors - 23 February 2 23 Февраля Часть# 2 &quot; ALLDAY - народный сайт о диза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3478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2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6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30886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32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random-121105132059-phpapp01/95/23-1-638.jpg?cb=1352143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random-121105132059-phpapp01/95/23-3-638.jpg?cb=1352143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random-121105132059-phpapp01/95/23-5-638.jpg?cb=1352143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0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31264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1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Подготовила Мартыненко Н.А. 2 мл. группа «Топ-топ»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Мартыненко Н.А. 2 мл. группа «Топ-топ»</dc:title>
  <dc:creator>Admin</dc:creator>
  <cp:lastModifiedBy>User</cp:lastModifiedBy>
  <cp:revision>15</cp:revision>
  <dcterms:created xsi:type="dcterms:W3CDTF">2015-02-19T17:00:03Z</dcterms:created>
  <dcterms:modified xsi:type="dcterms:W3CDTF">2020-05-22T12:50:31Z</dcterms:modified>
</cp:coreProperties>
</file>