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59" r:id="rId4"/>
    <p:sldId id="258" r:id="rId5"/>
    <p:sldId id="262" r:id="rId6"/>
    <p:sldId id="263" r:id="rId7"/>
    <p:sldId id="267" r:id="rId8"/>
    <p:sldId id="265" r:id="rId9"/>
    <p:sldId id="266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3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D77EE-D78B-4D9C-8813-9853DA974F6C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2919-E880-44E9-A606-C99B52BAA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radionetplus.ru/uploads/posts/2013-04/thumbs/1365740944_planeta-zemlya-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8928992" cy="5733256"/>
          </a:xfrm>
          <a:prstGeom prst="rect">
            <a:avLst/>
          </a:prstGeom>
          <a:solidFill>
            <a:srgbClr val="00B0F0"/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9144000" cy="119675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Космос – то же самое, что и Вселенная. 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</a:t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detskiy-mir.net/images/fotoprikols/854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9036496" cy="6741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02128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Луна – спутник нашей планеты.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f2.live4fun.ru/pictures/img_4733474_49_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8928992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tatic.diary.ru/userdir/3/0/8/0/3080970/7690674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112568" cy="432048"/>
          </a:xfr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Планеты Солнечной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сделать?сть</a:t>
            </a:r>
            <a:r>
              <a:rPr lang="ru-RU" dirty="0" smtClean="0">
                <a:solidFill>
                  <a:schemeClr val="bg1"/>
                </a:solidFill>
              </a:rPr>
              <a:t>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  <p:pic>
        <p:nvPicPr>
          <p:cNvPr id="4" name="Рисунок 3" descr="http://content.foto.mail.ru/mail/kolokol92/_blogs/i-50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573016"/>
            <a:ext cx="5544616" cy="3096344"/>
          </a:xfrm>
        </p:spPr>
        <p:txBody>
          <a:bodyPr>
            <a:normAutofit/>
          </a:bodyPr>
          <a:lstStyle/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Людям всегда хотелось знать, есть ли жизнь на других планетах? А если есть,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Разработал теорию ракеты, продумал её устройство и то, как она будет двигаться замечательный учёный Константин Эдуардович Циолковский. 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www.arran.ru/data/exposition/3/10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4392487" cy="5285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astrolabia.ru/_ph/7/83848343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84784"/>
            <a:ext cx="4464496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a:t>
            </a:r>
            <a:endParaRPr lang="ru-RU" sz="2000" dirty="0"/>
          </a:p>
        </p:txBody>
      </p:sp>
      <p:pic>
        <p:nvPicPr>
          <p:cNvPr id="6" name="Содержимое 5" descr="http://lablabla.ru/uploads/images/00/00/10/2013/11/25/efcb0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628800"/>
            <a:ext cx="892899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 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http://astro.uni-altai.ru/picture/full/10665337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196752"/>
            <a:ext cx="88569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0364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Его улыбка облетела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Весь шар земной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И часто вспоминая то и дело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Улыбкой этой сами мы живем порой</a:t>
            </a:r>
            <a:r>
              <a:rPr lang="ru-RU" sz="1800" dirty="0" smtClean="0">
                <a:solidFill>
                  <a:srgbClr val="FF0000"/>
                </a:solidFill>
                <a:latin typeface="Franklin Gothic Demi" pitchFamily="34" charset="0"/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8" name="Рисунок 7" descr="http://ic.pics.livejournal.com/marv/29043303/2162011/2162011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10445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http://img-fotki.yandex.ru/get/6105/83012533.2d3/0_92757_8cab673b_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6"/>
            <a:ext cx="4032448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im3-tub-ru.yandex.net/i?id=193771476-00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20955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a:t>
            </a:r>
            <a:endParaRPr lang="ru-RU" sz="1800" dirty="0"/>
          </a:p>
        </p:txBody>
      </p:sp>
      <p:pic>
        <p:nvPicPr>
          <p:cNvPr id="4" name="Содержимое 3" descr="http://www.comgun.ru/uploads/posts/2010-09/thumbs/1285876375_9-skafandr-sk-1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3888432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://www.kaheel7.com/userimages/man%20Space%20-kid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396044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16.radikal.ru/i191/1304/4a/c751f54fbc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96044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Ракета поднималась  все выше и выше!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Посмотри! Она уже выше облаков!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ed-kopilka.ru/images/0(6)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95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93339074-64-72&amp;n=21"/>
          <p:cNvPicPr/>
          <p:nvPr/>
        </p:nvPicPr>
        <p:blipFill>
          <a:blip r:embed="rId4" cstate="print"/>
          <a:srcRect l="25885" r="26515"/>
          <a:stretch>
            <a:fillRect/>
          </a:stretch>
        </p:blipFill>
        <p:spPr bwMode="auto">
          <a:xfrm rot="1198827">
            <a:off x="942447" y="2044983"/>
            <a:ext cx="47985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Такой видят космонавты нашу планету.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264</Words>
  <Application>Microsoft Office PowerPoint</Application>
  <PresentationFormat>Экран (4:3)</PresentationFormat>
  <Paragraphs>22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Космос – то же самое, что и Вселенная.  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  </vt:lpstr>
      <vt:lpstr>сделать?сть, то кто там живет? Но чтобы это узнать, надо до планет долететь. Но как это сделать?</vt:lpstr>
      <vt:lpstr>Разработал теорию ракеты, продумал её устройство и то, как она будет двигаться замечательный учёный Константин Эдуардович Циолковский. </vt:lpstr>
      <vt:lpstr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vt:lpstr>
      <vt:lpstr> 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vt:lpstr>
      <vt:lpstr> Его улыбка облетела Весь шар земной И часто вспоминая то и дело Улыбкой этой сами мы живем порой. </vt:lpstr>
      <vt:lpstr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vt:lpstr>
      <vt:lpstr>Ракета поднималась  все выше и выше!  Посмотри! Она уже выше облаков!</vt:lpstr>
      <vt:lpstr>Такой видят космонавты нашу планету.</vt:lpstr>
      <vt:lpstr>Луна – спутник нашей планеты.</vt:lpstr>
      <vt:lpstr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vt:lpstr>
      <vt:lpstr>Планеты Солнечной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Machine</cp:lastModifiedBy>
  <cp:revision>16</cp:revision>
  <dcterms:created xsi:type="dcterms:W3CDTF">2014-04-11T17:52:33Z</dcterms:created>
  <dcterms:modified xsi:type="dcterms:W3CDTF">2020-06-09T17:24:51Z</dcterms:modified>
</cp:coreProperties>
</file>