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013A-9A8C-42AB-85D6-5D4C7D66F916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E5F3A-5B4D-4BA2-BACA-9473FB98A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5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E5F3A-5B4D-4BA2-BACA-9473FB98A3E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40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8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773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092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63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562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15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34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0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7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85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33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66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5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3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35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BB5C17A-11C9-4D01-A964-EAD675C3ED4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78C998-A6F8-4F31-9DBD-E4E48CFD5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81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1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2920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Как готовит себе корм на зиму белка, знают почти все дети, ведь во всех мультфильмах показано, как она развешивает на ветках деревьев грибы, сушит их на пнях. А еще она собирает орехи, желуди, шишки. Куда же белочка их прячет? Под пни, под корни деревьев, в дупла, в мох. К зиме белки готовят и свои дома. Дом у белок называется «дупло». Но если дупла нет, то белка строит себе гнездо. Это шар из веточек и кусочков коры с одним входом. Внутри гнезда белочка кладет мох, птичьи перья, чтобы было теплее. Она затыкает мхом и травой щели. Гнездо белка строит очень высоко на дереве, чтобы никто в него не забрался. Зимняя шубка у белки серебристая, похожая на снег. А летом – рыжая.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915" t="40796" r="8906" b="796"/>
          <a:stretch/>
        </p:blipFill>
        <p:spPr>
          <a:xfrm>
            <a:off x="3618931" y="2790966"/>
            <a:ext cx="4954138" cy="400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270225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Мышка </a:t>
            </a:r>
            <a:r>
              <a:rPr lang="ru-RU" dirty="0">
                <a:solidFill>
                  <a:schemeClr val="bg1"/>
                </a:solidFill>
              </a:rPr>
              <a:t>подготовила свою кладовую на зиму и наполнила ее зерном. Иногда мышки делают свою кладовую прямо на поле и каждую ночь носят в нее зерна. Нора мышки имеет несколько входов, и в ней есть «спальня» и несколько «кладовых». Зимой мышка спит только в холодную погоду, а в остальные дни ей надо есть, поэтому и запасает она еды так много!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830" y="2232473"/>
            <a:ext cx="6656340" cy="44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2000" cy="234741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Лиса к осени уже вырастила своих лисят, поэтому она не сидит в норе. Но если опасность угрожает, то лиса бежит в свой дом и прячется. Нора у лисы на опушке леса на холме, чтобы лиса могла видеть лес со всех сторон. Лиса очень умная, она никогда не бежит сразу к норе, сначала делает петлю, чтобы запутать свои следы, а потом уже прячется в норе. Лиса – хищник, она зимой не спит и запасов на зиму не делает, как и волк. Но вот шубку к зиме и лиса, и волк готовят. Шерсть у них, как и у всех зверей, отрастает и становится очень теплой и пушистой, чтобы зимой не было холодно.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6418" r="49652"/>
          <a:stretch/>
        </p:blipFill>
        <p:spPr>
          <a:xfrm>
            <a:off x="459474" y="2497540"/>
            <a:ext cx="4603845" cy="4360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9523" t="26060" r="2298" b="26657"/>
          <a:stretch/>
        </p:blipFill>
        <p:spPr>
          <a:xfrm>
            <a:off x="5981338" y="2497540"/>
            <a:ext cx="5924059" cy="43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032" y="1"/>
            <a:ext cx="8855573" cy="764275"/>
          </a:xfrm>
        </p:spPr>
        <p:txBody>
          <a:bodyPr/>
          <a:lstStyle/>
          <a:p>
            <a:pPr algn="ctr"/>
            <a:r>
              <a:rPr lang="ru-RU" dirty="0" err="1" smtClean="0"/>
              <a:t>Физминутка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276"/>
            <a:ext cx="12192000" cy="609372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«Весело в лесу»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Зайцы утром рано встали, (Ходьба на месте)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Весело в лесу играли.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По дорожкам прыг-прыг-прыг! (Прыжки на месте)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Кто к зарядке не привык?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Вот лиса идёт по лесу. (Имитировать движения лисы)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Кто там скачет, интересно? (Пожимание плечами)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Чтоб ответить на вопрос, (Повороты головы вправо – влево,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Тянет лисонька свой нос. руки на поясе)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Но </a:t>
            </a:r>
            <a:r>
              <a:rPr lang="ru-RU" dirty="0" smtClean="0">
                <a:solidFill>
                  <a:schemeClr val="bg1"/>
                </a:solidFill>
              </a:rPr>
              <a:t>зайчата </a:t>
            </a:r>
            <a:r>
              <a:rPr lang="ru-RU" dirty="0">
                <a:solidFill>
                  <a:schemeClr val="bg1"/>
                </a:solidFill>
              </a:rPr>
              <a:t>быстро скачут. (Прыжки на месте)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Как же может быть иначе? (Рывки руками перед грудью)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Тренировки помогают!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И зайчата убегают. (Бег на месте)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Вот голодная лиса (Поднять голову, посмотреть вверх)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Грустно смотрит в небеса. (Потягивания — руки вверх)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Тяжело вздыхает, (Глубокие вдох и выдох)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Садится, отдыхает. (Сесть на корточки)</a:t>
            </a:r>
          </a:p>
        </p:txBody>
      </p:sp>
    </p:spTree>
    <p:extLst>
      <p:ext uri="{BB962C8B-B14F-4D97-AF65-F5344CB8AC3E}">
        <p14:creationId xmlns:p14="http://schemas.microsoft.com/office/powerpoint/2010/main" val="35195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1128"/>
          </a:xfrm>
        </p:spPr>
        <p:txBody>
          <a:bodyPr/>
          <a:lstStyle/>
          <a:p>
            <a:pPr algn="ctr"/>
            <a:r>
              <a:rPr lang="ru-RU" dirty="0" smtClean="0"/>
              <a:t>Игра «Четвертый лишний»</a:t>
            </a:r>
            <a:endParaRPr lang="ru-RU" dirty="0"/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7365" t="10406" r="59142" b="9517"/>
          <a:stretch/>
        </p:blipFill>
        <p:spPr>
          <a:xfrm>
            <a:off x="259306" y="2575969"/>
            <a:ext cx="2524837" cy="2173451"/>
          </a:xfrm>
          <a:prstGeom prst="rect">
            <a:avLst/>
          </a:prstGeo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5655" r="10855"/>
          <a:stretch/>
        </p:blipFill>
        <p:spPr>
          <a:xfrm>
            <a:off x="9403307" y="2575969"/>
            <a:ext cx="2483894" cy="2170364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6265" r="9787"/>
          <a:stretch/>
        </p:blipFill>
        <p:spPr>
          <a:xfrm>
            <a:off x="3384644" y="2575969"/>
            <a:ext cx="2497540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1847" t="10644" r="26291" b="54440"/>
          <a:stretch/>
        </p:blipFill>
        <p:spPr>
          <a:xfrm>
            <a:off x="6482685" y="2194390"/>
            <a:ext cx="2129051" cy="25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118" y="3154656"/>
            <a:ext cx="5096988" cy="1693332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Молодец!!!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4" b="96432" l="8295" r="93182">
                        <a14:foregroundMark x1="50568" y1="21683" x2="51364" y2="16102"/>
                        <a14:foregroundMark x1="51364" y1="16102" x2="45114" y2="17749"/>
                        <a14:foregroundMark x1="65909" y1="20311" x2="61477" y2="1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7" y="218364"/>
            <a:ext cx="5082012" cy="63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1128"/>
          </a:xfrm>
        </p:spPr>
        <p:txBody>
          <a:bodyPr/>
          <a:lstStyle/>
          <a:p>
            <a:pPr algn="ctr"/>
            <a:r>
              <a:rPr lang="ru-RU" dirty="0" smtClean="0"/>
              <a:t>Игра «Четвертый лишний»</a:t>
            </a:r>
            <a:endParaRPr lang="ru-RU" dirty="0"/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50945" t="5178" r="23236" b="54627"/>
          <a:stretch/>
        </p:blipFill>
        <p:spPr>
          <a:xfrm>
            <a:off x="423081" y="2238233"/>
            <a:ext cx="1987034" cy="2320120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278" y="2103838"/>
            <a:ext cx="1987468" cy="2322777"/>
          </a:xfrm>
          <a:prstGeom prst="rect">
            <a:avLst/>
          </a:prstGeom>
        </p:spPr>
      </p:pic>
      <p:pic>
        <p:nvPicPr>
          <p:cNvPr id="9" name="Рисунок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27" y="2103838"/>
            <a:ext cx="1987468" cy="23227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098" y="2313111"/>
            <a:ext cx="2523963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118" y="3154656"/>
            <a:ext cx="5096988" cy="1693332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Молодец!!!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4" b="96432" l="8295" r="93182">
                        <a14:foregroundMark x1="50568" y1="21683" x2="51364" y2="16102"/>
                        <a14:foregroundMark x1="51364" y1="16102" x2="45114" y2="17749"/>
                        <a14:foregroundMark x1="65909" y1="20311" x2="61477" y2="1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7" y="218364"/>
            <a:ext cx="5082012" cy="63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144" y="1555846"/>
            <a:ext cx="5607405" cy="4176214"/>
          </a:xfrm>
        </p:spPr>
        <p:txBody>
          <a:bodyPr>
            <a:noAutofit/>
          </a:bodyPr>
          <a:lstStyle/>
          <a:p>
            <a:r>
              <a:rPr lang="ru-RU" sz="2800" dirty="0"/>
              <a:t>Пришла девица </a:t>
            </a:r>
            <a:r>
              <a:rPr lang="ru-RU" sz="2800" dirty="0" smtClean="0"/>
              <a:t>красная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И листья обсыпает</a:t>
            </a:r>
            <a:r>
              <a:rPr lang="ru-RU" sz="2800" dirty="0" smtClean="0"/>
              <a:t>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А как она зовется</a:t>
            </a:r>
            <a:r>
              <a:rPr lang="ru-RU" sz="2800" dirty="0" smtClean="0"/>
              <a:t>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Кто, дети, угадает?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" y="112594"/>
            <a:ext cx="12185627" cy="1552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Ребятки, сейчас я вам загадаю загадку, а вы попробуйте её разгадать.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47800"/>
            <a:ext cx="5715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12" y="5254388"/>
            <a:ext cx="653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-</a:t>
            </a:r>
            <a:r>
              <a:rPr lang="ru-RU" sz="2400" dirty="0" smtClean="0"/>
              <a:t>Осенью все животные готовятся к зиме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8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9175" y="136478"/>
            <a:ext cx="7451679" cy="1501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Игра «Один – много».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229"/>
          <a:stretch/>
        </p:blipFill>
        <p:spPr>
          <a:xfrm>
            <a:off x="1883390" y="1637731"/>
            <a:ext cx="8639547" cy="52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902" y="0"/>
            <a:ext cx="9116704" cy="68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49144" r="254"/>
          <a:stretch/>
        </p:blipFill>
        <p:spPr>
          <a:xfrm>
            <a:off x="764274" y="1672200"/>
            <a:ext cx="10645680" cy="38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367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3957" y="0"/>
            <a:ext cx="6697774" cy="4241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Осенью зайчик начинает менять цвет шубки и линять. Но линяет зайчик не сразу. И поэтому зайцы любят тереться о кусты, чтобы побыстрее избавиться от летней шерстки. Поменял зайка шубку – значит, к зиме готов! Зимняя шубка его спрячет и от лисы, и от волка!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t="399" r="54875" b="54826"/>
          <a:stretch/>
        </p:blipFill>
        <p:spPr>
          <a:xfrm>
            <a:off x="1" y="0"/>
            <a:ext cx="3961126" cy="2947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915" t="46766" r="15025" b="6070"/>
          <a:stretch/>
        </p:blipFill>
        <p:spPr>
          <a:xfrm>
            <a:off x="8068783" y="3794078"/>
            <a:ext cx="4162797" cy="30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219666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Медведь осенью тоже готовится к зиме. Зимой он будет спать в берлоге, но ведь дом — берлогу сначала надо подготовить! Медведь делает берлогу для зимовки под вывернутом с корнями деревом в сухом месте. Перед тем, как лечь в берлогу и уснуть, мишка путает свои следы, чтобы никто его не нашел. Он ходит по лесу петлями, шагает по бурелому, по деревьям, чтобы скрыть свои следы. Если кто-то рядом есть, то медведь ни за что не пойдет в свою берлогу! Будет ждать, когда все уйдут и путать свои следы! Медведь ложится спать еще до первого снега, чтобы его следы не были заметны на снегу. Интересно, что медведи ложатся спать головой к югу.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5622"/>
          <a:stretch/>
        </p:blipFill>
        <p:spPr>
          <a:xfrm>
            <a:off x="7219666" y="0"/>
            <a:ext cx="4972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2000" cy="2408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Как часто мы видим в мультфильмах радостного ежика, несущего грибы на своих иголках. Но на самом деле ежик готовится к зиме совсем по-другому! Осенью ежик готовит себе дом для зимовки. Дом ежика называется «нора». Ежик нанизывает себе на спину листики, а потом в норе их стряхивает. И ночью, и днем трудится ежик, делая себе уютный домик – носит в него мох и листья. Из мха и листьев ежик сделает себе мягкую теплую зимнюю постельку! Потом заберется он в свою нору, зароется в листья и теплый мох и заснет сладким сном на всю зиму!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423" t="28658" r="5174" b="6467"/>
          <a:stretch/>
        </p:blipFill>
        <p:spPr>
          <a:xfrm>
            <a:off x="4016991" y="2408830"/>
            <a:ext cx="8175009" cy="444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08830"/>
            <a:ext cx="40169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 проснется уже весной! Есть и еще один миф о ежике, что он собирает осенью яблоки для своего пропитания. Это тоже не так! Осенью в лесу много клещей, которые забираются между ежиных иголок и очень беспокоят ежиков. Ежики спасаются тем, что насаживают на свои иголки яблоки. Получается яблочная кислота, которой очень боятся насекомые. Вот поэтому ежик на себе осенью яблоки и носит!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</TotalTime>
  <Words>906</Words>
  <Application>Microsoft Office PowerPoint</Application>
  <PresentationFormat>Широкоэкранный</PresentationFormat>
  <Paragraphs>34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Wingdings 3</vt:lpstr>
      <vt:lpstr>Сектор</vt:lpstr>
      <vt:lpstr>Презентация PowerPoint</vt:lpstr>
      <vt:lpstr>Пришла девица красная И листья обсыпает. А как она зовется, Кто, дети, угадает?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Игра «Четвертый лишний»</vt:lpstr>
      <vt:lpstr>Молодец!!!</vt:lpstr>
      <vt:lpstr>Игра «Четвертый лишний»</vt:lpstr>
      <vt:lpstr>Молодец!!!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Устинова</dc:creator>
  <cp:lastModifiedBy>Полина Устинова</cp:lastModifiedBy>
  <cp:revision>4</cp:revision>
  <dcterms:created xsi:type="dcterms:W3CDTF">2020-04-04T08:43:08Z</dcterms:created>
  <dcterms:modified xsi:type="dcterms:W3CDTF">2020-04-04T09:18:21Z</dcterms:modified>
</cp:coreProperties>
</file>