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7" r:id="rId4"/>
    <p:sldId id="268" r:id="rId5"/>
    <p:sldId id="269" r:id="rId6"/>
    <p:sldId id="270" r:id="rId7"/>
    <p:sldId id="265" r:id="rId8"/>
    <p:sldId id="271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591" y="1412776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b="1" dirty="0" smtClean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МЕБЕЛЬ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кресло сел удобно я,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 залаял на меня,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кормильца своего -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Занял место я его.</a:t>
            </a:r>
            <a:endParaRPr lang="ru-RU" sz="32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coollady.ru/pic/0004/056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1"/>
            <a:ext cx="3816424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"зверь" стоит у стенки: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Ножки есть, а где коленки?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Спинка мягкая такая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Сесть на спинку приглашает.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сядешь, только ляжешь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мгновенно тянет в сон...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oollady.ru/pic/0004/056/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3501008"/>
            <a:ext cx="62105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матрас, и одеяло,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подушка с простынёй,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И, вдобавок, покрывало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Стали ей почти роднёй.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она крепка, удобна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что лучше не сыскать.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Засыпаю в сказке словно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едва ложась в кровать.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coollady.ru/pic/0004/056/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3356992"/>
            <a:ext cx="594042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шкаф стоит в углу,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похож на кенгуру,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него можно все сложить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 вещи те забыть.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Двери в шкаф ты открываешь,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вещей не представляешь,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навалом в нем лежит,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одеться не спешит.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arovchata.ru/wa-data/public/shop/products/01/28/12801/images/25189/25189.750x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стола хватает дел.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какой-то гость подсел.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скатеркой накрывают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посуду расставляют.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гостей он приютил.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собою усадил.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Хлебосольно угощает.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чашки чаю подливает.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ast.ulmart.ru/p/ym/425/42597/4259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600400" cy="26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НАЙДИ ЛИШНИЙ ПРЕДМЕТ</a:t>
            </a:r>
            <a:endParaRPr lang="ru-RU" sz="36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Ð°Ð¹Ð´Ð¸ Ð»Ð¸ÑÐ½Ð¸Ð¹ Ð¿ÑÐµÐ´Ð¼ÐµÑ, Ð´Ð¸Ð´Ð°ÐºÑÐ¸ÑÐµÑÐºÐ°Ñ Ð¸Ð³ÑÐ°, ÑÐµÐ¼Ð° Â«ÐÐµÐ±ÐµÐ»ÑÂ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276872"/>
            <a:ext cx="63545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739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 anchor="ctr"/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РАССКАЖИ</a:t>
            </a:r>
            <a:endParaRPr lang="ru-RU" sz="36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99791" y="1844824"/>
          <a:ext cx="3700402" cy="3816424"/>
        </p:xfrm>
        <a:graphic>
          <a:graphicData uri="http://schemas.openxmlformats.org/drawingml/2006/table">
            <a:tbl>
              <a:tblPr/>
              <a:tblGrid>
                <a:gridCol w="1850201"/>
                <a:gridCol w="1850201"/>
              </a:tblGrid>
              <a:tr h="134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ЧТО ЭТО?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36" marR="487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КАКОГО ЦВЕТА?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36" marR="487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36" marR="487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ГДЕ СТОИТ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36" marR="487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КАК ИСПОЛЬЗУЕТСЯ?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36" marR="487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4" name="Рисунок 24" descr="https://banner2.kisspng.com/20180404/kiq/kisspng-question-mark-quotation-mark-full-stop-computer-ic-question-mark-5ac4cc1a458ba4.234766681522846746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781175"/>
          </a:xfrm>
          <a:prstGeom prst="rect">
            <a:avLst/>
          </a:prstGeom>
          <a:noFill/>
        </p:spPr>
      </p:pic>
      <p:pic>
        <p:nvPicPr>
          <p:cNvPr id="28" name="Рисунок 27" descr="https://banner2.kisspng.com/20180404/kiq/kisspng-question-mark-quotation-mark-full-stop-computer-ic-question-mark-5ac4cc1a458ba4.2347666815228467462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remvizor.ru/wp-content/uploads/2015/07/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miss-katy.com/wp-content/uploads/2017/01/Uchimsya-sravnivat-Razvivayushhee-video-Bolshoj-i-Malenki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0100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avatars.mds.yandex.net/get-marketpic/216074/market_apjQ7I6Nd_dHSFyus6vsZA/ori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www.clipartbest.com/cliparts/yco/6nG/yco6nGg7i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8691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739729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Amelia_DG</vt:lpstr>
      <vt:lpstr>Times New Roman</vt:lpstr>
      <vt:lpstr>Calibri</vt:lpstr>
      <vt:lpstr>1_Тема Office</vt:lpstr>
      <vt:lpstr>Слайд 1</vt:lpstr>
      <vt:lpstr>В кресло сел удобно я, Пес залаял на меня, На кормильца своего - Занял место я его.</vt:lpstr>
      <vt:lpstr>   Этот "зверь" стоит у стенки: Ножки есть, а где коленки? Спинка мягкая такая - Сесть на спинку приглашает. Только сядешь, только ляжешь - И мгновенно тянет в сон...</vt:lpstr>
      <vt:lpstr>    И матрас, и одеяло, И подушка с простынёй, И, вдобавок, покрывало Стали ей почти роднёй. А она крепка, удобна Так, что лучше не сыскать. Засыпаю в сказке словно Я, едва ложась в кровать.</vt:lpstr>
      <vt:lpstr>      У нас шкаф стоит в углу, Он похож на кенгуру, В него можно все сложить И про вещи те забыть. Двери в шкаф ты открываешь, Там вещей не представляешь, Все навалом в нем лежит, А одеться не спешит. </vt:lpstr>
      <vt:lpstr>       У стола хватает дел. Вот какой-то гость подсел. Вот скатеркой накрывают И посуду расставляют. Всех гостей он приютил. За собою усадил. Хлебосольно угощает. В чашки чаю подливает. </vt:lpstr>
      <vt:lpstr>НАЙДИ ЛИШНИЙ ПРЕДМЕТ</vt:lpstr>
      <vt:lpstr>РАССКАЖИ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даня</cp:lastModifiedBy>
  <cp:revision>51</cp:revision>
  <dcterms:created xsi:type="dcterms:W3CDTF">2014-07-06T18:18:01Z</dcterms:created>
  <dcterms:modified xsi:type="dcterms:W3CDTF">2018-12-21T15:56:10Z</dcterms:modified>
</cp:coreProperties>
</file>