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D6F-A34A-4227-BBA1-7DE90467CB6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6838-2A45-42F5-9735-FCB4D4273B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liveinternet.ru/images/attach/c/4/81/663/81663782_large_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857232"/>
            <a:ext cx="607223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Интерактивная игра </a:t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ambria" pitchFamily="18" charset="0"/>
              </a:rPr>
              <a:t>для старших дошкольников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«Четвёртый лишний»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(тема: «Транспорт») 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esprezo.ru/wp-content/uploads/2014/05/triangles-1.jpg?resize=1280%2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автобус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3810000" cy="2593975"/>
          </a:xfrm>
          <a:prstGeom prst="rect">
            <a:avLst/>
          </a:prstGeom>
          <a:noFill/>
        </p:spPr>
      </p:pic>
      <p:pic>
        <p:nvPicPr>
          <p:cNvPr id="6" name="Picture 5" descr="автомобиль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57200"/>
            <a:ext cx="3810000" cy="2593975"/>
          </a:xfrm>
          <a:prstGeom prst="rect">
            <a:avLst/>
          </a:prstGeom>
          <a:noFill/>
        </p:spPr>
      </p:pic>
      <p:pic>
        <p:nvPicPr>
          <p:cNvPr id="7" name="Picture 11" descr="РјРѕС‚РѕС†РёРєР»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814762" cy="2667000"/>
          </a:xfrm>
          <a:prstGeom prst="rect">
            <a:avLst/>
          </a:prstGeom>
          <a:noFill/>
        </p:spPr>
      </p:pic>
      <p:pic>
        <p:nvPicPr>
          <p:cNvPr id="8" name="Picture 10" descr="ях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71876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esprezo.ru/wp-content/uploads/2014/05/triangles-1.jpg?resize=1280%2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самосвал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962400" cy="2697163"/>
          </a:xfrm>
          <a:prstGeom prst="rect">
            <a:avLst/>
          </a:prstGeom>
          <a:noFill/>
        </p:spPr>
      </p:pic>
      <p:pic>
        <p:nvPicPr>
          <p:cNvPr id="6" name="Picture 7" descr="экскаватор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962400" cy="2697163"/>
          </a:xfrm>
          <a:prstGeom prst="rect">
            <a:avLst/>
          </a:prstGeom>
          <a:noFill/>
        </p:spPr>
      </p:pic>
      <p:pic>
        <p:nvPicPr>
          <p:cNvPr id="7" name="Picture 5" descr="бульдозер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3962400" cy="2646363"/>
          </a:xfrm>
          <a:prstGeom prst="rect">
            <a:avLst/>
          </a:prstGeom>
          <a:noFill/>
        </p:spPr>
      </p:pic>
      <p:pic>
        <p:nvPicPr>
          <p:cNvPr id="8" name="Picture 5" descr="автомобиль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00042"/>
            <a:ext cx="3891162" cy="2648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esprezo.ru/wp-content/uploads/2014/05/triangles-1.jpg?resize=1280%2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поезд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3886200" cy="2928958"/>
          </a:xfrm>
          <a:prstGeom prst="rect">
            <a:avLst/>
          </a:prstGeom>
          <a:noFill/>
        </p:spPr>
      </p:pic>
      <p:pic>
        <p:nvPicPr>
          <p:cNvPr id="6" name="Picture 5" descr="автобус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1000"/>
            <a:ext cx="4029075" cy="2819400"/>
          </a:xfrm>
          <a:prstGeom prst="rect">
            <a:avLst/>
          </a:prstGeom>
          <a:noFill/>
        </p:spPr>
      </p:pic>
      <p:pic>
        <p:nvPicPr>
          <p:cNvPr id="8" name="Picture 6" descr="пожарная-машина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4071966" cy="2822246"/>
          </a:xfrm>
          <a:prstGeom prst="rect">
            <a:avLst/>
          </a:prstGeom>
          <a:noFill/>
        </p:spPr>
      </p:pic>
      <p:pic>
        <p:nvPicPr>
          <p:cNvPr id="9" name="Picture 4" descr="самосвал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429000"/>
            <a:ext cx="39624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esprezo.ru/wp-content/uploads/2014/05/triangles-1.jpg?resize=1280%2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теплоход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733800" cy="2743200"/>
          </a:xfrm>
          <a:prstGeom prst="rect">
            <a:avLst/>
          </a:prstGeom>
          <a:noFill/>
        </p:spPr>
      </p:pic>
      <p:pic>
        <p:nvPicPr>
          <p:cNvPr id="6" name="Picture 6" descr="Р»РѕРґРєР°[2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3810000" cy="2743200"/>
          </a:xfrm>
          <a:prstGeom prst="rect">
            <a:avLst/>
          </a:prstGeom>
          <a:noFill/>
        </p:spPr>
      </p:pic>
      <p:pic>
        <p:nvPicPr>
          <p:cNvPr id="7" name="Picture 4" descr="яхта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04"/>
            <a:ext cx="4029075" cy="2792413"/>
          </a:xfrm>
          <a:prstGeom prst="rect">
            <a:avLst/>
          </a:prstGeom>
          <a:noFill/>
        </p:spPr>
      </p:pic>
      <p:pic>
        <p:nvPicPr>
          <p:cNvPr id="8" name="Picture 4" descr="вертолёт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876"/>
            <a:ext cx="392909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esprezo.ru/wp-content/uploads/2014/05/triangles-1.jpg?resize=1280%2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ертолёт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3795713" cy="2743200"/>
          </a:xfrm>
          <a:prstGeom prst="rect">
            <a:avLst/>
          </a:prstGeom>
          <a:noFill/>
        </p:spPr>
      </p:pic>
      <p:pic>
        <p:nvPicPr>
          <p:cNvPr id="6" name="Picture 5" descr="воздушный-шар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810000" cy="2743200"/>
          </a:xfrm>
          <a:prstGeom prst="rect">
            <a:avLst/>
          </a:prstGeom>
          <a:noFill/>
        </p:spPr>
      </p:pic>
      <p:pic>
        <p:nvPicPr>
          <p:cNvPr id="7" name="Picture 7" descr="СЃР°РјРѕР»С‘С‚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43314"/>
            <a:ext cx="3733800" cy="2681286"/>
          </a:xfrm>
          <a:prstGeom prst="rect">
            <a:avLst/>
          </a:prstGeom>
          <a:noFill/>
        </p:spPr>
      </p:pic>
      <p:pic>
        <p:nvPicPr>
          <p:cNvPr id="8" name="Picture 4" descr="поезд[2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8604"/>
            <a:ext cx="36718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esprezo.ru/wp-content/uploads/2014/05/triangles-1.jpg?resize=1280%2C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велосипед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857652" cy="2626357"/>
          </a:xfrm>
          <a:prstGeom prst="rect">
            <a:avLst/>
          </a:prstGeom>
          <a:noFill/>
        </p:spPr>
      </p:pic>
      <p:pic>
        <p:nvPicPr>
          <p:cNvPr id="6" name="Picture 4" descr="автобус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3810000" cy="2714644"/>
          </a:xfrm>
          <a:prstGeom prst="rect">
            <a:avLst/>
          </a:prstGeom>
          <a:noFill/>
        </p:spPr>
      </p:pic>
      <p:pic>
        <p:nvPicPr>
          <p:cNvPr id="7" name="Picture 6" descr="грузовик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3929090" cy="2801938"/>
          </a:xfrm>
          <a:prstGeom prst="rect">
            <a:avLst/>
          </a:prstGeom>
          <a:noFill/>
        </p:spPr>
      </p:pic>
      <p:pic>
        <p:nvPicPr>
          <p:cNvPr id="8" name="Picture 6" descr="пожарная-машина[1]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643314"/>
            <a:ext cx="3948113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bigslide.ru/images/12/11685/96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Интерактивная игра  для старших дошкольников  «Четвёртый лишний»  (тема: «Транспорт»)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для старших дошкольников  «Третий лишний»  (тема: «Транспорт»)</dc:title>
  <dc:creator>Администратор</dc:creator>
  <cp:lastModifiedBy>HP</cp:lastModifiedBy>
  <cp:revision>9</cp:revision>
  <dcterms:created xsi:type="dcterms:W3CDTF">2018-01-09T16:15:27Z</dcterms:created>
  <dcterms:modified xsi:type="dcterms:W3CDTF">2020-04-01T12:33:17Z</dcterms:modified>
</cp:coreProperties>
</file>