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  <p:sldId id="257" r:id="rId3"/>
    <p:sldId id="261" r:id="rId4"/>
    <p:sldId id="259" r:id="rId5"/>
    <p:sldId id="262" r:id="rId6"/>
    <p:sldId id="258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BC67-1AFF-40A2-8D5B-D792FA270468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EC-ADC8-4EF2-8F50-2310DFFAABC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В поле колоски.jpg"/>
          <p:cNvPicPr>
            <a:picLocks noChangeAspect="1"/>
          </p:cNvPicPr>
          <p:nvPr/>
        </p:nvPicPr>
        <p:blipFill>
          <a:blip r:embed="rId2" cstate="print"/>
          <a:srcRect r="11133"/>
          <a:stretch>
            <a:fillRect/>
          </a:stretch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5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BC67-1AFF-40A2-8D5B-D792FA270468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EC-ADC8-4EF2-8F50-2310DFFAAB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648395" y="6611780"/>
            <a:ext cx="2543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C000"/>
                </a:solidFill>
              </a:rPr>
              <a:t>http://presentation-creation.ru/</a:t>
            </a:r>
            <a:endParaRPr lang="ru-RU" sz="1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1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BC67-1AFF-40A2-8D5B-D792FA270468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EC-ADC8-4EF2-8F50-2310DFFAAB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648395" y="6611780"/>
            <a:ext cx="2543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C000"/>
                </a:solidFill>
              </a:rPr>
              <a:t>http://presentation-creation.ru/</a:t>
            </a:r>
            <a:endParaRPr lang="ru-RU" sz="1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274638"/>
            <a:ext cx="865475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23659" y="1600201"/>
            <a:ext cx="8558741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BC67-1AFF-40A2-8D5B-D792FA270468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EC-ADC8-4EF2-8F50-2310DFFAAB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648395" y="6611780"/>
            <a:ext cx="2543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C000"/>
                </a:solidFill>
              </a:rPr>
              <a:t>http://presentation-creation.ru/</a:t>
            </a:r>
            <a:endParaRPr lang="ru-RU" sz="1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6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594" y="4406901"/>
            <a:ext cx="887868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47594" y="2906713"/>
            <a:ext cx="887868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BC67-1AFF-40A2-8D5B-D792FA270468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EC-ADC8-4EF2-8F50-2310DFFAAB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648395" y="6611780"/>
            <a:ext cx="2543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C000"/>
                </a:solidFill>
              </a:rPr>
              <a:t>http://presentation-creation.ru/</a:t>
            </a:r>
            <a:endParaRPr lang="ru-RU" sz="1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3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274638"/>
            <a:ext cx="865475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13291" y="1600201"/>
            <a:ext cx="402685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5541" y="1600201"/>
            <a:ext cx="402685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BC67-1AFF-40A2-8D5B-D792FA270468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EC-ADC8-4EF2-8F50-2310DFFAAB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648395" y="6611780"/>
            <a:ext cx="2543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C000"/>
                </a:solidFill>
              </a:rPr>
              <a:t>http://presentation-creation.ru/</a:t>
            </a:r>
            <a:endParaRPr lang="ru-RU" sz="1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4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595" y="274638"/>
            <a:ext cx="913480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570" y="1535113"/>
            <a:ext cx="45245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55056" y="2174875"/>
            <a:ext cx="45090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56107" y="1535113"/>
            <a:ext cx="45262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071600" y="2174875"/>
            <a:ext cx="451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BC67-1AFF-40A2-8D5B-D792FA270468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EC-ADC8-4EF2-8F50-2310DFFAAB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648395" y="6611780"/>
            <a:ext cx="2543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C000"/>
                </a:solidFill>
              </a:rPr>
              <a:t>http://presentation-creation.ru/</a:t>
            </a:r>
            <a:endParaRPr lang="ru-RU" sz="1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1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659" y="274638"/>
            <a:ext cx="8558741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BC67-1AFF-40A2-8D5B-D792FA270468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EC-ADC8-4EF2-8F50-2310DFFAABC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648395" y="6611780"/>
            <a:ext cx="2543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C000"/>
                </a:solidFill>
              </a:rPr>
              <a:t>http://presentation-creation.ru/</a:t>
            </a:r>
            <a:endParaRPr lang="ru-RU" sz="1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BC67-1AFF-40A2-8D5B-D792FA270468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EC-ADC8-4EF2-8F50-2310DFFAABC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648395" y="6611780"/>
            <a:ext cx="2543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C000"/>
                </a:solidFill>
              </a:rPr>
              <a:t>http://presentation-creation.ru/</a:t>
            </a:r>
            <a:endParaRPr lang="ru-RU" sz="1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6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BC67-1AFF-40A2-8D5B-D792FA270468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EC-ADC8-4EF2-8F50-2310DFFAAB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648395" y="6611780"/>
            <a:ext cx="2543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C000"/>
                </a:solidFill>
              </a:rPr>
              <a:t>http://presentation-creation.ru/</a:t>
            </a:r>
            <a:endParaRPr lang="ru-RU" sz="1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3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BC67-1AFF-40A2-8D5B-D792FA270468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EC-ADC8-4EF2-8F50-2310DFFAAB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648395" y="6611780"/>
            <a:ext cx="2543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C000"/>
                </a:solidFill>
              </a:rPr>
              <a:t>http://presentation-creation.ru/</a:t>
            </a:r>
            <a:endParaRPr lang="ru-RU" sz="1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5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BC67-1AFF-40A2-8D5B-D792FA270468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A9CEC-ADC8-4EF2-8F50-2310DFFAABC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В поле колоски.jpg"/>
          <p:cNvPicPr>
            <a:picLocks noChangeAspect="1"/>
          </p:cNvPicPr>
          <p:nvPr/>
        </p:nvPicPr>
        <p:blipFill>
          <a:blip r:embed="rId13" cstate="print"/>
          <a:srcRect l="31542" t="19408" b="35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ufxqtnvj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2365" y="1380107"/>
            <a:ext cx="8654752" cy="1143000"/>
          </a:xfrm>
        </p:spPr>
        <p:txBody>
          <a:bodyPr/>
          <a:lstStyle/>
          <a:p>
            <a:r>
              <a:rPr lang="ru-RU" dirty="0" smtClean="0"/>
              <a:t>Хлеб. Продукты 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5457" y="2400278"/>
            <a:ext cx="6341660" cy="47085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(Старшая группа)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61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096" y="0"/>
            <a:ext cx="6003903" cy="2883089"/>
          </a:xfrm>
        </p:spPr>
        <p:txBody>
          <a:bodyPr>
            <a:normAutofit/>
          </a:bodyPr>
          <a:lstStyle/>
          <a:p>
            <a:pPr algn="r"/>
            <a:r>
              <a:rPr lang="ru-RU" sz="2800" dirty="0"/>
              <a:t>В хлебопекарнях пекут хлеб для продажи населению. В магазине муку покупают все, кто захочет, кто собирается печь.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06973"/>
            <a:ext cx="5926540" cy="3951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269" b="3070"/>
          <a:stretch/>
        </p:blipFill>
        <p:spPr>
          <a:xfrm>
            <a:off x="6188097" y="2883089"/>
            <a:ext cx="6003903" cy="39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3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1421" y="1311868"/>
            <a:ext cx="8654752" cy="1143000"/>
          </a:xfrm>
        </p:spPr>
        <p:txBody>
          <a:bodyPr/>
          <a:lstStyle/>
          <a:p>
            <a:r>
              <a:rPr lang="ru-RU" dirty="0" smtClean="0"/>
              <a:t>Поиграем?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492" y="3330054"/>
            <a:ext cx="4799463" cy="1854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hlinkClick r:id="rId2"/>
              </a:rPr>
              <a:t>нажми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44601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3636" y="723331"/>
            <a:ext cx="6955809" cy="413359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Мягкий, пышный и душистый</a:t>
            </a:r>
            <a:r>
              <a:rPr lang="ru-RU" dirty="0" smtClean="0"/>
              <a:t>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Он и черный, он и белый</a:t>
            </a:r>
            <a:r>
              <a:rPr lang="ru-RU" dirty="0" smtClean="0"/>
              <a:t>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 бывает подгорелый.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969" y="2790126"/>
            <a:ext cx="5402031" cy="3800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27863" y="3271046"/>
            <a:ext cx="4891301" cy="35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2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6782" y="1678675"/>
            <a:ext cx="7815618" cy="4447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Ребята, а кто знает, откуда к нам хлеб пришёл?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каком магазине продается хлеб?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, как он в магазин попал, хотите расскажу?</a:t>
            </a:r>
          </a:p>
        </p:txBody>
      </p:sp>
    </p:spTree>
    <p:extLst>
      <p:ext uri="{BB962C8B-B14F-4D97-AF65-F5344CB8AC3E}">
        <p14:creationId xmlns:p14="http://schemas.microsoft.com/office/powerpoint/2010/main" val="161735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0048" y="0"/>
            <a:ext cx="669195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Весной, вспахав поля, хлеборобы </a:t>
            </a:r>
            <a:r>
              <a:rPr lang="ru-RU" dirty="0" smtClean="0"/>
              <a:t>засевают </a:t>
            </a:r>
            <a:r>
              <a:rPr lang="ru-RU" dirty="0"/>
              <a:t>их пшеницей или рожью. Из зерна вырастают колосья, в них созревают новые зерна.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179" y="2262981"/>
            <a:ext cx="6159690" cy="46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7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4078" y="0"/>
            <a:ext cx="839792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выходят на поля мощные машины – комбайны. Комбайны скашивают и обмолачивают пшеницу (рожь, загружают ее в кузова машин, а машины отправляются на приемные пункты. С приемных пунктов зерно поступает на мельницы или элеваторы. Элеваторы - это специальные сооружения для длительного хранения зерна. На элеваторе зерно может храниться несколько лет, до тех пор, пока оно не потребуется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9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33" r="1110" b="2489"/>
          <a:stretch/>
        </p:blipFill>
        <p:spPr>
          <a:xfrm>
            <a:off x="-1" y="0"/>
            <a:ext cx="12160156" cy="687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4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48" b="2328"/>
          <a:stretch/>
        </p:blipFill>
        <p:spPr>
          <a:xfrm>
            <a:off x="1064525" y="2582"/>
            <a:ext cx="9921923" cy="68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8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41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зерна, поступившего на мельницы, мелют муку. Ее отправляют в хлебопекарни и в магазины.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353" y="1263804"/>
            <a:ext cx="8391294" cy="559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40816"/>
      </p:ext>
    </p:extLst>
  </p:cSld>
  <p:clrMapOvr>
    <a:masterClrMapping/>
  </p:clrMapOvr>
</p:sld>
</file>

<file path=ppt/theme/theme1.xml><?xml version="1.0" encoding="utf-8"?>
<a:theme xmlns:a="http://schemas.openxmlformats.org/drawingml/2006/main" name="v pole kolosk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 pole koloski</Template>
  <TotalTime>35</TotalTime>
  <Words>188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v pole koloski</vt:lpstr>
      <vt:lpstr>Хлеб. Продукты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зерна, поступившего на мельницы, мелют муку. Ее отправляют в хлебопекарни и в магазины.</vt:lpstr>
      <vt:lpstr>В хлебопекарнях пекут хлеб для продажи населению. В магазине муку покупают все, кто захочет, кто собирается печь.</vt:lpstr>
      <vt:lpstr>Поиграем?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Хлеб. Продукты питания</dc:title>
  <dc:creator>Полина Устинова</dc:creator>
  <cp:lastModifiedBy>Полина Устинова</cp:lastModifiedBy>
  <cp:revision>5</cp:revision>
  <dcterms:created xsi:type="dcterms:W3CDTF">2020-04-02T13:15:26Z</dcterms:created>
  <dcterms:modified xsi:type="dcterms:W3CDTF">2020-04-02T13:51:18Z</dcterms:modified>
</cp:coreProperties>
</file>