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5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E8F3-B771-428C-9F9B-ECF457B99C69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372CE-CA47-46D1-933E-FAE58D5D0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5089-74BA-4A02-9B9D-C7FC93E03487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B7D2-BD9B-400A-9C00-509AFDCFF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BB4D2-5E25-4BCE-B081-0D114D36FB4C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78DD1-62A7-473A-BCC7-35E86F2AB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8F27B-9FB1-4EF6-AC68-02CF03E92AEF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2A51A-B0FF-4967-BCB7-DECEE8B84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8CA9-7364-4AF1-9449-D5B3575C49B5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3F2A-4F13-43C0-89D6-C9F18EBA4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3C9E-60F4-4C09-9AEF-790CD0597471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37D7-3313-4728-A9F2-6CD0FCB3A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15286-8E7C-483F-887B-79352B21566E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CBC9-0BCA-4B08-9CA6-18C0D1553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BE743-06EB-4B88-AD63-A66FDCA9E92B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846C6-7F1A-4253-8EE1-D9DC795DE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B822-192E-448B-A13B-ACE0EDEA8FF7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955F-F41C-4AFA-B273-204850B51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B859-F88C-47B2-A479-99C513878EC8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E7817-0A4C-4107-8A26-C487D4F7B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143A-AE76-42CD-AF98-E4DE6DB3D70E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CD7D8-CA2A-4F8D-914A-9B7076DC1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F19D53-D160-4AD2-ACD2-E96E4B746834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A5C6BB-994C-49CB-8393-4E8FCF0F3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click01.begun.ru/click.jsp?url=Lr*Nw3B2d3bh8Kw0NRrEefs67sVmXVrw55za7rJ01wAg*cRXU6LYkcPsBFM*qO0Sl6CiijB07nWN7HT1NHpY-bmZNb2JSW4j8YbSx2ML11S3tQ9fY7WB1jpIBb6PXpGaV0FPyaLM9mcPXG4akR6ON-2hwyMBy*XnOlYod7t6tKCCUXipQy3dGfzHjMGfHhbtIIKdNdj8jssRqGakcpOuRGxXDfdKTSuELkrmhFVV7gtZBqe3TjcwITDF36ZfKd7pV5-RNR8Vf00IiabIE2IKrQZbqPtkWfu0E5SA8p5rYmGemZZjElwfC9SVwxSlDts7GTBdu9SH40FoyBfHZyfJ1EsznQo&amp;eurl%5b%5d=Lr*Nw1NSU1KgN7OEqrSMP5t9zizQGzxeG-xXpHjdjfIEUrQq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79712" y="1484784"/>
            <a:ext cx="4929188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ln w="12700">
                  <a:solidFill>
                    <a:srgbClr val="7030A0"/>
                  </a:solidFill>
                </a:ln>
                <a:solidFill>
                  <a:srgbClr val="9C5BCD"/>
                </a:solidFill>
              </a:rPr>
              <a:t>8 Марта – международный женский день</a:t>
            </a:r>
          </a:p>
        </p:txBody>
      </p:sp>
      <p:sp>
        <p:nvSpPr>
          <p:cNvPr id="2051" name="Прямоугольник 3"/>
          <p:cNvSpPr>
            <a:spLocks noChangeArrowheads="1"/>
          </p:cNvSpPr>
          <p:nvPr/>
        </p:nvSpPr>
        <p:spPr bwMode="auto">
          <a:xfrm>
            <a:off x="2195513" y="3284538"/>
            <a:ext cx="52562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С душистой веточкой сирени</a:t>
            </a:r>
            <a:br>
              <a:rPr lang="ru-RU" sz="2400"/>
            </a:br>
            <a:r>
              <a:rPr lang="ru-RU" sz="2400"/>
              <a:t>Весна приходит в каждый дом,</a:t>
            </a:r>
            <a:br>
              <a:rPr lang="ru-RU" sz="2400"/>
            </a:br>
            <a:r>
              <a:rPr lang="ru-RU" sz="2400"/>
              <a:t>От всей души Вас поздравляем</a:t>
            </a:r>
            <a:br>
              <a:rPr lang="ru-RU" sz="2400"/>
            </a:br>
            <a:r>
              <a:rPr lang="ru-RU" sz="2400"/>
              <a:t>С Международным Женским днём!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3"/>
          <p:cNvSpPr>
            <a:spLocks noGrp="1"/>
          </p:cNvSpPr>
          <p:nvPr>
            <p:ph sz="half" idx="4294967295"/>
          </p:nvPr>
        </p:nvSpPr>
        <p:spPr>
          <a:xfrm>
            <a:off x="3995738" y="620713"/>
            <a:ext cx="4327525" cy="4525962"/>
          </a:xfrm>
        </p:spPr>
        <p:txBody>
          <a:bodyPr/>
          <a:lstStyle/>
          <a:p>
            <a:r>
              <a:rPr lang="ru-RU" sz="2800" smtClean="0"/>
              <a:t>Откликаясь на этот призыв, женщины многих стран включаются в борьбу против нищеты, за право на труд, уважение своего достоинства, за мир. В 1911 году этот праздник впервые отмечался 19 марта в Австрии, Дании, Германии и Швейцарии.</a:t>
            </a:r>
          </a:p>
        </p:txBody>
      </p:sp>
      <p:pic>
        <p:nvPicPr>
          <p:cNvPr id="11267" name="Picture 2" descr="C:\Users\Подкопаевы\Downloads\10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205038"/>
            <a:ext cx="3498850" cy="2447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3"/>
          <p:cNvSpPr>
            <a:spLocks noGrp="1"/>
          </p:cNvSpPr>
          <p:nvPr>
            <p:ph sz="half" idx="4294967295"/>
          </p:nvPr>
        </p:nvSpPr>
        <p:spPr>
          <a:xfrm>
            <a:off x="755650" y="549275"/>
            <a:ext cx="7639050" cy="4525963"/>
          </a:xfrm>
        </p:spPr>
        <p:txBody>
          <a:bodyPr/>
          <a:lstStyle/>
          <a:p>
            <a:r>
              <a:rPr lang="ru-RU" smtClean="0"/>
              <a:t>В России впервые Международный женский день отмечался в 1913 году в Петербурге.</a:t>
            </a:r>
          </a:p>
        </p:txBody>
      </p:sp>
      <p:pic>
        <p:nvPicPr>
          <p:cNvPr id="12291" name="Picture 2" descr="C:\Users\Подкопаевы\Downloads\11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2349500"/>
            <a:ext cx="4849813" cy="3201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356100" y="549275"/>
            <a:ext cx="4038600" cy="4525963"/>
          </a:xfrm>
        </p:spPr>
        <p:txBody>
          <a:bodyPr/>
          <a:lstStyle/>
          <a:p>
            <a:r>
              <a:rPr lang="ru-RU" sz="2800" smtClean="0"/>
              <a:t>В 1917 году женщины России вышли на улицы в последнее воскресенье февраля с лозунгами "Хлеба и мира". Через 4 дня император Николай II отрекся от престола, временное правительство гарантировало женщинам избирательное право.</a:t>
            </a:r>
          </a:p>
        </p:txBody>
      </p:sp>
      <p:pic>
        <p:nvPicPr>
          <p:cNvPr id="13315" name="Picture 8" descr="C:\Users\Подкопаевы\Downloads\1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620713"/>
            <a:ext cx="3678238" cy="3384550"/>
          </a:xfrm>
          <a:noFill/>
        </p:spPr>
      </p:pic>
      <p:pic>
        <p:nvPicPr>
          <p:cNvPr id="13316" name="Picture 2" descr="C:\Users\Подкопаевы\Downloads\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860800"/>
            <a:ext cx="3024187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3"/>
          <p:cNvSpPr>
            <a:spLocks noGrp="1"/>
          </p:cNvSpPr>
          <p:nvPr>
            <p:ph sz="half" idx="4294967295"/>
          </p:nvPr>
        </p:nvSpPr>
        <p:spPr>
          <a:xfrm>
            <a:off x="827088" y="620713"/>
            <a:ext cx="7567612" cy="4525962"/>
          </a:xfrm>
        </p:spPr>
        <p:txBody>
          <a:bodyPr/>
          <a:lstStyle/>
          <a:p>
            <a:r>
              <a:rPr lang="ru-RU" smtClean="0"/>
              <a:t>Этот исторический день выпал на 23 февраля по юлианскому календарю, который в то время использовался в России, и на 8 марта по григорианскому календарю.</a:t>
            </a:r>
          </a:p>
        </p:txBody>
      </p:sp>
      <p:pic>
        <p:nvPicPr>
          <p:cNvPr id="14339" name="Picture 2" descr="C:\Users\Подкопаевы\Downloads\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2924175"/>
            <a:ext cx="2297112" cy="3049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3"/>
          <p:cNvSpPr>
            <a:spLocks noGrp="1"/>
          </p:cNvSpPr>
          <p:nvPr>
            <p:ph sz="half" idx="4294967295"/>
          </p:nvPr>
        </p:nvSpPr>
        <p:spPr>
          <a:xfrm>
            <a:off x="827088" y="549275"/>
            <a:ext cx="7567612" cy="4525963"/>
          </a:xfrm>
        </p:spPr>
        <p:txBody>
          <a:bodyPr/>
          <a:lstStyle/>
          <a:p>
            <a:r>
              <a:rPr lang="ru-RU" smtClean="0"/>
              <a:t>Международный женский день 8 марта с первых лет Советской власти стал государственным праздником. С 1965 года этот день стал не рабочим.</a:t>
            </a:r>
          </a:p>
        </p:txBody>
      </p:sp>
      <p:pic>
        <p:nvPicPr>
          <p:cNvPr id="15363" name="Picture 2" descr="C:\Users\Подкопаевы\Downloads\1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2997200"/>
            <a:ext cx="3089275" cy="2678113"/>
          </a:xfrm>
          <a:noFill/>
        </p:spPr>
      </p:pic>
      <p:pic>
        <p:nvPicPr>
          <p:cNvPr id="15364" name="Рисунок 3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2492375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3"/>
          <p:cNvSpPr>
            <a:spLocks noGrp="1"/>
          </p:cNvSpPr>
          <p:nvPr>
            <p:ph sz="half" idx="4294967295"/>
          </p:nvPr>
        </p:nvSpPr>
        <p:spPr>
          <a:xfrm>
            <a:off x="827088" y="549275"/>
            <a:ext cx="7496175" cy="4525963"/>
          </a:xfrm>
        </p:spPr>
        <p:txBody>
          <a:bodyPr/>
          <a:lstStyle/>
          <a:p>
            <a:r>
              <a:rPr lang="ru-RU" smtClean="0"/>
              <a:t>После распада Советского Союза день 8 марта остался в перечне государственных праздников Российской Федерации. </a:t>
            </a:r>
          </a:p>
        </p:txBody>
      </p:sp>
      <p:pic>
        <p:nvPicPr>
          <p:cNvPr id="16387" name="Picture 2" descr="C:\Users\Подкопаевы\Downloads\19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60438" y="2625725"/>
            <a:ext cx="3179762" cy="3179763"/>
          </a:xfrm>
          <a:noFill/>
        </p:spPr>
      </p:pic>
      <p:pic>
        <p:nvPicPr>
          <p:cNvPr id="16388" name="Рисунок 3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2205038"/>
            <a:ext cx="167322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3"/>
          <p:cNvSpPr>
            <a:spLocks noGrp="1"/>
          </p:cNvSpPr>
          <p:nvPr>
            <p:ph sz="half" idx="4294967295"/>
          </p:nvPr>
        </p:nvSpPr>
        <p:spPr>
          <a:xfrm>
            <a:off x="4356100" y="620713"/>
            <a:ext cx="4038600" cy="4525962"/>
          </a:xfrm>
        </p:spPr>
        <p:txBody>
          <a:bodyPr/>
          <a:lstStyle/>
          <a:p>
            <a:r>
              <a:rPr lang="ru-RU" sz="2400" smtClean="0"/>
              <a:t> Отмечается Международный женский день и в странах СНГ: в Азербайджане, Грузии, Казахстане, Киргизии, Молдавии, Таджикистане, Туркмении, Украине, Белоруссии как Международный женский день; в Узбекистане как День матери; в Армении его отмечают 7 апреля как День материнства и красоты.</a:t>
            </a:r>
          </a:p>
        </p:txBody>
      </p:sp>
      <p:pic>
        <p:nvPicPr>
          <p:cNvPr id="17411" name="Picture 2" descr="C:\Users\Подкопаевы\Downloads\21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2276475"/>
            <a:ext cx="3476625" cy="3430588"/>
          </a:xfrm>
          <a:noFill/>
        </p:spPr>
      </p:pic>
      <p:pic>
        <p:nvPicPr>
          <p:cNvPr id="17412" name="Рисунок 3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857250"/>
            <a:ext cx="1344612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55650" y="188913"/>
            <a:ext cx="7710488" cy="4525962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Международный женский день — это праздник рядовых женщин, ставших творцами истории. Своими корнями он уходит в многовековую борьбу женщин за участие в жизни общества наравне с мужчинами.</a:t>
            </a:r>
          </a:p>
        </p:txBody>
      </p:sp>
      <p:pic>
        <p:nvPicPr>
          <p:cNvPr id="18435" name="Picture 2" descr="C:\Users\Подкопаевы\Downloads\20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995738" y="3213100"/>
            <a:ext cx="2052637" cy="2952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84663" y="476250"/>
            <a:ext cx="4038600" cy="4525963"/>
          </a:xfrm>
        </p:spPr>
        <p:txBody>
          <a:bodyPr/>
          <a:lstStyle/>
          <a:p>
            <a:r>
              <a:rPr lang="ru-RU" sz="2800" smtClean="0"/>
              <a:t>Это сейчас 8 марта женщин поздравляют, дарят им цветы и подарки, а когда-то Роза Люксембург и Клара Цеткин, две маленького роста женщины, этот день предложили отмечать как день борьбы женщин за свои права.</a:t>
            </a:r>
          </a:p>
        </p:txBody>
      </p:sp>
      <p:pic>
        <p:nvPicPr>
          <p:cNvPr id="19459" name="Picture 2" descr="C:\Users\Подкопаевы\Downloads\16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692275" y="1196975"/>
            <a:ext cx="22860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r>
              <a:rPr lang="ru-RU" smtClean="0"/>
              <a:t>С праздником!</a:t>
            </a:r>
          </a:p>
        </p:txBody>
      </p:sp>
      <p:pic>
        <p:nvPicPr>
          <p:cNvPr id="20483" name="Содержимое 3" descr="C:\Users\Подкопаевы\Desktop\ШАБЛОНЫ\67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1557338"/>
            <a:ext cx="4537075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356100" y="981075"/>
            <a:ext cx="4038600" cy="4525963"/>
          </a:xfrm>
        </p:spPr>
        <p:txBody>
          <a:bodyPr/>
          <a:lstStyle/>
          <a:p>
            <a:r>
              <a:rPr lang="ru-RU" smtClean="0"/>
              <a:t>Праздник 8 марта, изначально, задумывался вовсе не как день прославления Прекрасной Дамы, а как праздник женщины-революционерки. </a:t>
            </a:r>
          </a:p>
        </p:txBody>
      </p:sp>
      <p:pic>
        <p:nvPicPr>
          <p:cNvPr id="3075" name="Picture 2" descr="C:\Users\Подкопаевы\Downloads\22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977900"/>
            <a:ext cx="2447925" cy="3638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>
              <a:buClr>
                <a:srgbClr val="9C5BCD"/>
              </a:buClr>
              <a:buFont typeface="Arial" pitchFamily="34" charset="0"/>
              <a:buNone/>
            </a:pPr>
            <a:r>
              <a:rPr lang="ru-RU" smtClean="0"/>
              <a:t> </a:t>
            </a:r>
          </a:p>
          <a:p>
            <a:pPr eaLnBrk="1" hangingPunct="1">
              <a:buClr>
                <a:srgbClr val="9C5BCD"/>
              </a:buClr>
              <a:buFont typeface="Arial" pitchFamily="34" charset="0"/>
              <a:buNone/>
            </a:pPr>
            <a:r>
              <a:rPr lang="ru-RU" smtClean="0"/>
              <a:t> </a:t>
            </a:r>
          </a:p>
          <a:p>
            <a:pPr eaLnBrk="1" hangingPunct="1">
              <a:buClr>
                <a:srgbClr val="9C5BCD"/>
              </a:buClr>
              <a:buFont typeface="Arial" pitchFamily="34" charset="0"/>
              <a:buNone/>
            </a:pPr>
            <a:r>
              <a:rPr lang="ru-RU" smtClean="0"/>
              <a:t> </a:t>
            </a:r>
          </a:p>
          <a:p>
            <a:pPr eaLnBrk="1" hangingPunct="1">
              <a:buClr>
                <a:srgbClr val="9C5BCD"/>
              </a:buClr>
              <a:buFont typeface="Arial" pitchFamily="34" charset="0"/>
              <a:buNone/>
            </a:pPr>
            <a:r>
              <a:rPr lang="ru-RU" smtClean="0"/>
              <a:t> </a:t>
            </a:r>
          </a:p>
          <a:p>
            <a:pPr eaLnBrk="1" hangingPunct="1">
              <a:buClr>
                <a:srgbClr val="9C5BCD"/>
              </a:buClr>
              <a:buFont typeface="Arial" pitchFamily="34" charset="0"/>
              <a:buNone/>
            </a:pPr>
            <a:endParaRPr lang="ru-RU" smtClean="0"/>
          </a:p>
        </p:txBody>
      </p:sp>
      <p:sp>
        <p:nvSpPr>
          <p:cNvPr id="4099" name="Содержимое 8"/>
          <p:cNvSpPr>
            <a:spLocks noGrp="1"/>
          </p:cNvSpPr>
          <p:nvPr>
            <p:ph sz="half" idx="4294967295"/>
          </p:nvPr>
        </p:nvSpPr>
        <p:spPr>
          <a:xfrm>
            <a:off x="755650" y="765175"/>
            <a:ext cx="7639050" cy="4525963"/>
          </a:xfrm>
        </p:spPr>
        <p:txBody>
          <a:bodyPr/>
          <a:lstStyle/>
          <a:p>
            <a:r>
              <a:rPr lang="ru-RU" smtClean="0"/>
              <a:t>Возник этот праздник как день борьбы за права </a:t>
            </a:r>
            <a:r>
              <a:rPr lang="ru-RU" smtClean="0">
                <a:hlinkClick r:id="rId2"/>
              </a:rPr>
              <a:t>женщин</a:t>
            </a:r>
            <a:r>
              <a:rPr lang="ru-RU" smtClean="0"/>
              <a:t>. 8 марта 1857 года в Нью-Йорке собрались на манифестацию работницы швейных и обувных фабрик</a:t>
            </a:r>
          </a:p>
        </p:txBody>
      </p:sp>
      <p:pic>
        <p:nvPicPr>
          <p:cNvPr id="4100" name="Рисунок 4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286750" y="6000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Рисунок 5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25" y="58578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Рисунок 6" descr="f02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01063" y="6000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C:\Users\Подкопаевы\Downloads\1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3213" y="3068638"/>
            <a:ext cx="32146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3"/>
          <p:cNvSpPr>
            <a:spLocks noGrp="1"/>
          </p:cNvSpPr>
          <p:nvPr>
            <p:ph sz="half" idx="4294967295"/>
          </p:nvPr>
        </p:nvSpPr>
        <p:spPr>
          <a:xfrm>
            <a:off x="1258888" y="620713"/>
            <a:ext cx="7280275" cy="4525962"/>
          </a:xfrm>
        </p:spPr>
        <p:txBody>
          <a:bodyPr/>
          <a:lstStyle/>
          <a:p>
            <a:r>
              <a:rPr lang="ru-RU" smtClean="0"/>
              <a:t>Они требовали 10-часовой рабочий день, светлые и сухие рабочие помещения, равную с мужчинами заработную плату.</a:t>
            </a:r>
          </a:p>
          <a:p>
            <a:endParaRPr lang="ru-RU" smtClean="0"/>
          </a:p>
        </p:txBody>
      </p:sp>
      <p:pic>
        <p:nvPicPr>
          <p:cNvPr id="5123" name="Picture 2" descr="C:\Users\Подкопаевы\Downloads\2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3141663"/>
            <a:ext cx="4170362" cy="25130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3"/>
          <p:cNvSpPr>
            <a:spLocks noGrp="1"/>
          </p:cNvSpPr>
          <p:nvPr>
            <p:ph sz="half" idx="4294967295"/>
          </p:nvPr>
        </p:nvSpPr>
        <p:spPr>
          <a:xfrm>
            <a:off x="971550" y="620713"/>
            <a:ext cx="7278688" cy="4525962"/>
          </a:xfrm>
        </p:spPr>
        <p:txBody>
          <a:bodyPr/>
          <a:lstStyle/>
          <a:p>
            <a:r>
              <a:rPr lang="ru-RU" i="1" smtClean="0"/>
              <a:t>Работали в то время </a:t>
            </a:r>
            <a:r>
              <a:rPr lang="ru-RU" smtClean="0"/>
              <a:t>женщины по 16 часов в сутки, получая за свой труд гроши.</a:t>
            </a:r>
          </a:p>
        </p:txBody>
      </p:sp>
      <p:pic>
        <p:nvPicPr>
          <p:cNvPr id="6147" name="Picture 2" descr="C:\Users\Подкопаевы\Downloads\3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55875" y="2420938"/>
            <a:ext cx="3970338" cy="3097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3"/>
          <p:cNvSpPr>
            <a:spLocks noGrp="1"/>
          </p:cNvSpPr>
          <p:nvPr>
            <p:ph sz="half" idx="4294967295"/>
          </p:nvPr>
        </p:nvSpPr>
        <p:spPr>
          <a:xfrm>
            <a:off x="755650" y="620713"/>
            <a:ext cx="7567613" cy="4525962"/>
          </a:xfrm>
        </p:spPr>
        <p:txBody>
          <a:bodyPr/>
          <a:lstStyle/>
          <a:p>
            <a:r>
              <a:rPr lang="ru-RU" smtClean="0"/>
              <a:t> Мужчинам после решительных выступлений удалось добиться введения 10 часового рабочего дня. </a:t>
            </a:r>
          </a:p>
        </p:txBody>
      </p:sp>
      <p:pic>
        <p:nvPicPr>
          <p:cNvPr id="7171" name="Picture 2" descr="C:\Users\Подкопаевы\Downloads\4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3789363"/>
            <a:ext cx="3533775" cy="1722437"/>
          </a:xfrm>
          <a:noFill/>
        </p:spPr>
      </p:pic>
      <p:pic>
        <p:nvPicPr>
          <p:cNvPr id="7172" name="Picture 3" descr="C:\Users\Подкопаевы\Downloads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349500"/>
            <a:ext cx="3168650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3"/>
          <p:cNvSpPr>
            <a:spLocks noGrp="1"/>
          </p:cNvSpPr>
          <p:nvPr>
            <p:ph sz="half" idx="4294967295"/>
          </p:nvPr>
        </p:nvSpPr>
        <p:spPr>
          <a:xfrm>
            <a:off x="827088" y="549275"/>
            <a:ext cx="7567612" cy="4525963"/>
          </a:xfrm>
        </p:spPr>
        <p:txBody>
          <a:bodyPr/>
          <a:lstStyle/>
          <a:p>
            <a:r>
              <a:rPr lang="ru-RU" smtClean="0"/>
              <a:t> На многих предприятиях в США возникли профсоюзные организации. И вот после 8 марта 1857 года образовался еще один - впервые его членами стали женщины.</a:t>
            </a:r>
          </a:p>
        </p:txBody>
      </p:sp>
      <p:pic>
        <p:nvPicPr>
          <p:cNvPr id="8195" name="Picture 2" descr="C:\Users\Подкопаевы\Downloads\8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3213100"/>
            <a:ext cx="2928937" cy="2305050"/>
          </a:xfrm>
          <a:noFill/>
        </p:spPr>
      </p:pic>
      <p:pic>
        <p:nvPicPr>
          <p:cNvPr id="8196" name="Picture 3" descr="C:\Users\Подкопаевы\Downloads\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284538"/>
            <a:ext cx="3097212" cy="231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3"/>
          <p:cNvSpPr>
            <a:spLocks noGrp="1"/>
          </p:cNvSpPr>
          <p:nvPr>
            <p:ph sz="half" idx="4294967295"/>
          </p:nvPr>
        </p:nvSpPr>
        <p:spPr>
          <a:xfrm>
            <a:off x="755650" y="476250"/>
            <a:ext cx="7783513" cy="4525963"/>
          </a:xfrm>
        </p:spPr>
        <p:txBody>
          <a:bodyPr/>
          <a:lstStyle/>
          <a:p>
            <a:r>
              <a:rPr lang="ru-RU" smtClean="0"/>
              <a:t> В этот день во многих городах Нью-Йорка сотни женщин вышли на демонстрацию, требуя представления им избирательного права.</a:t>
            </a:r>
          </a:p>
        </p:txBody>
      </p:sp>
      <p:pic>
        <p:nvPicPr>
          <p:cNvPr id="9219" name="Picture 2" descr="C:\Users\Подкопаевы\Downloads\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2492375"/>
            <a:ext cx="2735262" cy="3633788"/>
          </a:xfrm>
          <a:noFill/>
        </p:spPr>
      </p:pic>
      <p:pic>
        <p:nvPicPr>
          <p:cNvPr id="9220" name="Picture 3" descr="C:\Users\Подкопаевы\Downloads\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997200"/>
            <a:ext cx="446405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3"/>
          <p:cNvSpPr>
            <a:spLocks noGrp="1"/>
          </p:cNvSpPr>
          <p:nvPr>
            <p:ph sz="half" idx="4294967295"/>
          </p:nvPr>
        </p:nvSpPr>
        <p:spPr>
          <a:xfrm>
            <a:off x="4140200" y="476250"/>
            <a:ext cx="4038600" cy="4525963"/>
          </a:xfrm>
        </p:spPr>
        <p:txBody>
          <a:bodyPr/>
          <a:lstStyle/>
          <a:p>
            <a:r>
              <a:rPr lang="ru-RU" sz="2400" smtClean="0"/>
              <a:t>В 1910 году на Международной конференции женщин социалисток в Копенгагене Клара Цеткин выступила с предложением о праздновании Международного женского дня 8 марта, которое прозвучало, как призыв ко всем женщинам мира включиться в борьбу за равноправие.</a:t>
            </a:r>
          </a:p>
        </p:txBody>
      </p:sp>
      <p:pic>
        <p:nvPicPr>
          <p:cNvPr id="10243" name="Picture 2" descr="C:\Users\Подкопаевы\Downloads\6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196975"/>
            <a:ext cx="3057525" cy="3422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vet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cveti</Template>
  <TotalTime>72</TotalTime>
  <Words>314</Words>
  <Application>Microsoft Office PowerPoint</Application>
  <PresentationFormat>On-screen Show (4:3)</PresentationFormat>
  <Paragraphs>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cveti</vt:lpstr>
      <vt:lpstr>8 Марта – международный женский день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С праздником!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Цветы</dc:title>
  <dc:creator>Марина</dc:creator>
  <cp:lastModifiedBy>Windows User</cp:lastModifiedBy>
  <cp:revision>9</cp:revision>
  <dcterms:created xsi:type="dcterms:W3CDTF">2011-07-07T13:04:03Z</dcterms:created>
  <dcterms:modified xsi:type="dcterms:W3CDTF">2016-08-30T20:56:46Z</dcterms:modified>
</cp:coreProperties>
</file>