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78" r:id="rId5"/>
    <p:sldId id="258" r:id="rId6"/>
    <p:sldId id="279" r:id="rId7"/>
    <p:sldId id="260" r:id="rId8"/>
    <p:sldId id="280" r:id="rId9"/>
    <p:sldId id="261" r:id="rId10"/>
    <p:sldId id="274" r:id="rId11"/>
    <p:sldId id="281" r:id="rId12"/>
    <p:sldId id="276" r:id="rId13"/>
    <p:sldId id="277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46A1-6787-4B11-A589-6F9266C73C05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2F20-54D3-4ABA-8292-ECB4A35D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рас\Desktop\gorod-masterov-logo-care-600x6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и по немецкому языку - Сетевая библиотека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692696"/>
            <a:ext cx="5112568" cy="10081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ХУДОЖНИК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700808"/>
            <a:ext cx="33843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 него есть карандаш,</a:t>
            </a:r>
            <a:br>
              <a:rPr lang="ru-RU" sz="2800" b="1" dirty="0" smtClean="0"/>
            </a:br>
            <a:r>
              <a:rPr lang="ru-RU" sz="2800" b="1" dirty="0" smtClean="0"/>
              <a:t>Разноцветная гуашь,</a:t>
            </a:r>
            <a:br>
              <a:rPr lang="ru-RU" sz="2800" b="1" dirty="0" smtClean="0"/>
            </a:br>
            <a:r>
              <a:rPr lang="ru-RU" sz="2800" b="1" dirty="0" smtClean="0"/>
              <a:t>Акварель, палитра, кисть</a:t>
            </a:r>
            <a:br>
              <a:rPr lang="ru-RU" sz="2800" b="1" dirty="0" smtClean="0"/>
            </a:br>
            <a:r>
              <a:rPr lang="ru-RU" sz="2800" b="1" dirty="0" smtClean="0"/>
              <a:t>И бумаги плотный лист,</a:t>
            </a:r>
            <a:br>
              <a:rPr lang="ru-RU" sz="2800" b="1" dirty="0" smtClean="0"/>
            </a:br>
            <a:r>
              <a:rPr lang="ru-RU" sz="2800" b="1" dirty="0" smtClean="0"/>
              <a:t>А еще – мольберт-треножник,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Потому что он…</a:t>
            </a:r>
            <a:endParaRPr lang="ru-RU" sz="2800" b="1" dirty="0"/>
          </a:p>
        </p:txBody>
      </p:sp>
      <p:pic>
        <p:nvPicPr>
          <p:cNvPr id="5122" name="Picture 2" descr="C:\Users\Тарас\Desktop\800px_COLOURBOX177741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5" y="1628800"/>
            <a:ext cx="4104455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s6.livemaster.ru/storage/28/1c/5db6199b1767ad519a2cb924dci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789040"/>
            <a:ext cx="4010009" cy="2664296"/>
          </a:xfrm>
          <a:prstGeom prst="rect">
            <a:avLst/>
          </a:prstGeom>
          <a:noFill/>
        </p:spPr>
      </p:pic>
      <p:pic>
        <p:nvPicPr>
          <p:cNvPr id="26628" name="Picture 4" descr="https://otveri.info/wp-content/uploads/2015/10/risunok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76672"/>
            <a:ext cx="4098055" cy="3076675"/>
          </a:xfrm>
          <a:prstGeom prst="rect">
            <a:avLst/>
          </a:prstGeom>
          <a:noFill/>
        </p:spPr>
      </p:pic>
      <p:pic>
        <p:nvPicPr>
          <p:cNvPr id="26630" name="Picture 6" descr="https://paintingrussia.files.wordpress.com/2018/05/d185d183d0b4d0bed0b6d0bdd0b8d0ba-d0bdd0b0-d0bfd0bbd0b5d0bdd18dd180d0b5-min-e1526225506843.jpg?w=12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692696"/>
            <a:ext cx="4116247" cy="2060848"/>
          </a:xfrm>
          <a:prstGeom prst="rect">
            <a:avLst/>
          </a:prstGeom>
          <a:noFill/>
        </p:spPr>
      </p:pic>
      <p:pic>
        <p:nvPicPr>
          <p:cNvPr id="26632" name="Picture 8" descr="http://falaleeva.gaspiko.ru/thumd_image/1024-768/13806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3861048"/>
            <a:ext cx="3746029" cy="2604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и по немецкому языку - Сетевая библиотека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48680"/>
            <a:ext cx="5796136" cy="12961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ТАНЦОР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844824"/>
            <a:ext cx="1853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996952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Телом хорошо владеет,</a:t>
            </a:r>
          </a:p>
          <a:p>
            <a:r>
              <a:rPr lang="ru-RU" sz="2800" b="1" dirty="0" smtClean="0"/>
              <a:t> Ярко двигаться умеет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http://novosibirsk.doski.ru/i/09/77/10977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980728"/>
            <a:ext cx="3905250" cy="467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y/y6j5cBqDIFxZhobtWCamnfGrJpLk0wRPESi9e4dgz/slide-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Тарас\Desktop\IMG-20180213-WA00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7" y="1340768"/>
            <a:ext cx="756084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349500"/>
            <a:ext cx="7772400" cy="23749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Такие разные профессии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s for шаблоны powerpoint - Коллекция рефератов по биологии, георгафии и ОБЖ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Тарас\Desktop\img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ентации по немецкому языку - Сетевая библиотека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24744"/>
            <a:ext cx="3898776" cy="15121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ВРАЧ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Выкройка - Выкройка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692696"/>
            <a:ext cx="4032448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20072" y="2828836"/>
            <a:ext cx="331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Кто у постели больного сидит? </a:t>
            </a:r>
            <a:br>
              <a:rPr lang="ru-RU" sz="2400" b="1" dirty="0" smtClean="0"/>
            </a:br>
            <a:r>
              <a:rPr lang="ru-RU" sz="2400" b="1" dirty="0" smtClean="0"/>
              <a:t>И как лечиться он всем говорит. </a:t>
            </a:r>
            <a:br>
              <a:rPr lang="ru-RU" sz="2400" b="1" dirty="0" smtClean="0"/>
            </a:br>
            <a:r>
              <a:rPr lang="ru-RU" sz="2400" b="1" dirty="0" smtClean="0"/>
              <a:t>Кто болен — он капли предложит принять. </a:t>
            </a:r>
            <a:br>
              <a:rPr lang="ru-RU" sz="2400" b="1" dirty="0" smtClean="0"/>
            </a:br>
            <a:r>
              <a:rPr lang="ru-RU" sz="2400" b="1" dirty="0" smtClean="0"/>
              <a:t>Тому, кто здоров, — разрешит погулять.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mages.myshared.ru/32/1317396/slide_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4664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и по немецкому языку - Сетевая библиотека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104456" cy="129614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ПЕКАРЬ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690336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Встанет он, когда вы спите,</a:t>
            </a:r>
            <a:br>
              <a:rPr lang="ru-RU" sz="2800" b="1" dirty="0" smtClean="0"/>
            </a:br>
            <a:r>
              <a:rPr lang="ru-RU" sz="2800" b="1" dirty="0" smtClean="0"/>
              <a:t>И муку просеет в сите,</a:t>
            </a:r>
            <a:br>
              <a:rPr lang="ru-RU" sz="2800" b="1" dirty="0" smtClean="0"/>
            </a:br>
            <a:r>
              <a:rPr lang="ru-RU" sz="2800" b="1" dirty="0" smtClean="0"/>
              <a:t>Докрасна натопит печь</a:t>
            </a:r>
            <a:br>
              <a:rPr lang="ru-RU" sz="2800" b="1" dirty="0" smtClean="0"/>
            </a:br>
            <a:r>
              <a:rPr lang="ru-RU" sz="2800" b="1" dirty="0" smtClean="0"/>
              <a:t>Чтобы хлеб к утру испечь.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098" name="Picture 2" descr="C:\Users\Тарас\Desktop\cartoon-chef-serving-bread-vector-56240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49288"/>
            <a:ext cx="471805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redynews.ru/media/k2/items/cache/e34f0e1c02fdcca3c7fab2bae7fa299d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476672"/>
            <a:ext cx="6876281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и по немецкому языку - Сетевая библиотека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Строитель Строитель - векторная иллюстрация - купить вектор в фотобанках Автор: LoopAll Статьи и уроки для дизайнеров. Статьи п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340768"/>
            <a:ext cx="4674096" cy="5123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836712"/>
            <a:ext cx="6228184" cy="11521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СТРОИТЕЛЬ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916832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Точно в срок построит он: 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Небоскрёб и стадион. 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Детский садик и больницу, 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Магазинов вереницу. 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Даже дом, скажу вам я, 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Где живет моя семья, 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(и другие жители) 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Строили – строители!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llustrators.ru/uploads/illustration/image/357064/main_357064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0"/>
            <a:ext cx="77768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и по немецкому языку - Сетевая библиотека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48680"/>
            <a:ext cx="5796136" cy="12961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ПОЧТАЛЬОН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844824"/>
            <a:ext cx="1853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859340"/>
            <a:ext cx="4320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гости звать его не надо,</a:t>
            </a:r>
          </a:p>
          <a:p>
            <a:r>
              <a:rPr lang="ru-RU" sz="2800" dirty="0" smtClean="0"/>
              <a:t>Он всегда приходит сам.</a:t>
            </a:r>
          </a:p>
          <a:p>
            <a:r>
              <a:rPr lang="ru-RU" sz="2800" dirty="0" smtClean="0"/>
              <a:t>В сумке доставляет радость</a:t>
            </a:r>
          </a:p>
          <a:p>
            <a:r>
              <a:rPr lang="ru-RU" sz="2800" dirty="0" smtClean="0"/>
              <a:t>По домашним адресам.</a:t>
            </a:r>
          </a:p>
          <a:p>
            <a:r>
              <a:rPr lang="ru-RU" sz="2800" dirty="0" smtClean="0"/>
              <a:t>В настроенье приподнятом </a:t>
            </a:r>
          </a:p>
          <a:p>
            <a:r>
              <a:rPr lang="ru-RU" sz="2800" dirty="0" smtClean="0"/>
              <a:t>Телеграммы носит в дом.</a:t>
            </a:r>
          </a:p>
          <a:p>
            <a:r>
              <a:rPr lang="ru-RU" sz="2800" dirty="0" smtClean="0"/>
              <a:t>Потому что он, ребята,</a:t>
            </a:r>
          </a:p>
          <a:p>
            <a:r>
              <a:rPr lang="ru-RU" sz="2800" dirty="0" smtClean="0"/>
              <a:t>Кто, скажите? ...</a:t>
            </a:r>
            <a:endParaRPr lang="ru-RU" sz="2800" dirty="0"/>
          </a:p>
        </p:txBody>
      </p:sp>
      <p:pic>
        <p:nvPicPr>
          <p:cNvPr id="3074" name="Picture 2" descr="C:\Users\Тарас\Desktop\518872706-612x6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548680"/>
            <a:ext cx="3352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69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Такие разные профессии</vt:lpstr>
      <vt:lpstr>ВРАЧ</vt:lpstr>
      <vt:lpstr>Слайд 4</vt:lpstr>
      <vt:lpstr>ПЕКАРЬ</vt:lpstr>
      <vt:lpstr>Слайд 6</vt:lpstr>
      <vt:lpstr>СТРОИТЕЛЬ</vt:lpstr>
      <vt:lpstr>Слайд 8</vt:lpstr>
      <vt:lpstr>ПОЧТАЛЬОН</vt:lpstr>
      <vt:lpstr>ХУДОЖНИК</vt:lpstr>
      <vt:lpstr>Слайд 11</vt:lpstr>
      <vt:lpstr>ТАНЦОР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Такие разные профессии</dc:title>
  <dc:creator>User</dc:creator>
  <cp:lastModifiedBy>Тарас</cp:lastModifiedBy>
  <cp:revision>28</cp:revision>
  <dcterms:created xsi:type="dcterms:W3CDTF">2014-12-05T05:21:32Z</dcterms:created>
  <dcterms:modified xsi:type="dcterms:W3CDTF">2019-10-26T05:09:49Z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555258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