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1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C9082D-3D97-4A11-A82E-A6948060F6D0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556993-1F56-4101-BCA8-7987053CD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60E05-5FB6-4688-A689-759D02923A4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3BE2-9007-4B5C-9DE7-AE3DD72FF16D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3F35-0CB8-4C0B-8638-DF83EF605B52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CDB6-67D8-441E-A0A9-B1ECCB3DA75F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1B18-87D0-4044-87E9-1C39C13D9D0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3978-BA41-42FB-BBA3-FB5FD04DE943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0588-C1BB-4D42-A263-A912776B168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14D9-A1DE-487B-9E71-69958765A842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D01C-C225-409C-BF18-F10494CDB5C9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432D-48CF-4282-88F9-F7F98A8A4516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4248-8C16-413F-9366-5D1FDE309FF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CAC2-339C-42FF-AF78-AEE09F60B396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262D-563E-4B6F-8560-AB20BE38798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B5EF-625A-49F5-9FD0-274B79BA9A3E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A09C-AA0E-4F68-B814-78E99307440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91C7-A049-4F0A-86A6-87DB9F23E2FC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4A9E-3CC0-453A-8D94-77CBA6176CE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DEC5-6D27-4B99-99E2-5EDD5419D58C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6618-B944-48CA-8C50-A2FACF37374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EA54-A23A-4014-B897-E52C7A5D85D7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1EE1-BC08-4E66-9A7E-9B720D1E8B2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E9E0-93F3-4BB1-ABE7-A93EEFBE4D0C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28FC-3AF2-4691-85FB-5B5479FC954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FA3BC-AE7A-4AD1-8403-13AE17D2301A}" type="datetimeFigureOut">
              <a:rPr lang="es-UY"/>
              <a:pPr>
                <a:defRPr/>
              </a:pPr>
              <a:t>1/4/2020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5F3D0-F69F-4DF0-8C6F-A7BC40055EE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Equus%20Asinus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Array+-+&#1055;&#1077;&#1090;&#1091;&#1093;%20(online-audio-converter.com).wav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Zvuki_zhivotnyh_Krolik_(vmusice.net).wav" TargetMode="External"/><Relationship Id="rId6" Type="http://schemas.openxmlformats.org/officeDocument/2006/relationships/hyperlink" Target="http://fotki.yandex.ru/users/tatyana-chechene/view/495478/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hyperlink" Target="http://fotki.yandex.ru/users/tatyana-chechene/view/495484/" TargetMode="External"/><Relationship Id="rId12" Type="http://schemas.openxmlformats.org/officeDocument/2006/relationships/hyperlink" Target="http://fotki.yandex.ru/users/tatyana-chechene/view/49546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fotki.yandex.ru/users/tatyana-chechene/view/495472/" TargetMode="Externa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Capra%20Hircus.mp3" TargetMode="External"/><Relationship Id="rId6" Type="http://schemas.openxmlformats.org/officeDocument/2006/relationships/hyperlink" Target="http://fotki.yandex.ru/users/tatyana-chechene/view/495460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Pig%202.mp3" TargetMode="External"/><Relationship Id="rId6" Type="http://schemas.openxmlformats.org/officeDocument/2006/relationships/hyperlink" Target="http://fotki.yandex.ru/users/tatyana-chechene/view/495470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7;&#1074;&#1091;&#1082;&#1080;%20&#1055;&#1088;&#1080;&#1088;&#1086;&#1076;&#1099;%20-%20&#1052;&#1099;&#1095;&#1072;&#1085;&#1080;&#1077;%20&#1050;&#1086;&#1088;&#1086;&#1074;&#1099;%202%20%5b&#1089;%20&#1089;&#1072;&#1081;&#1090;&#1072;%20www.ololo.fm%5d.mp3" TargetMode="External"/><Relationship Id="rId6" Type="http://schemas.openxmlformats.org/officeDocument/2006/relationships/hyperlink" Target="http://fotki.yandex.ru/users/tatyana-chechene/view/495466/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fotki.yandex.ru/users/tatyana-chechene/view/495464/" TargetMode="Externa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Equus%20Caballus%202.mp3" TargetMode="External"/><Relationship Id="rId6" Type="http://schemas.openxmlformats.org/officeDocument/2006/relationships/hyperlink" Target="http://fotki.yandex.ru/users/tatyana-chechene/view/495484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fotki.yandex.ru/users/tatyana-chechene/view/495486/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://fotki.yandex.ru/users/tatyana-chechene/view/495458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Dog%20Big%20Barking%20and%20Growling.mp3" TargetMode="External"/><Relationship Id="rId6" Type="http://schemas.openxmlformats.org/officeDocument/2006/relationships/image" Target="../media/image28.jpeg"/><Relationship Id="rId5" Type="http://schemas.openxmlformats.org/officeDocument/2006/relationships/hyperlink" Target="http://fotki.yandex.ru/users/tatyana-chechene/view/495462/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Dlya_kota_Myaukane_koshki_(vmusice.net).wav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395288" y="2132856"/>
            <a:ext cx="7273056" cy="494456"/>
          </a:xfrm>
        </p:spPr>
        <p:txBody>
          <a:bodyPr/>
          <a:lstStyle/>
          <a:p>
            <a:endParaRPr lang="ru-RU" sz="5400" dirty="0" smtClean="0">
              <a:latin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251519" y="1268760"/>
            <a:ext cx="8228905" cy="373345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Интерактивная игра  для  дошкольников</a:t>
            </a:r>
            <a:endParaRPr lang="ru-RU" sz="5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«Домашние животные»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Подготовила студентка ЮУРГГПУ Кривова Владислава</a:t>
            </a:r>
            <a:endParaRPr lang="ru-RU" sz="28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78422251_k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4813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95288" y="558958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</a:rPr>
              <a:t>Овца</a:t>
            </a:r>
          </a:p>
        </p:txBody>
      </p:sp>
      <p:pic>
        <p:nvPicPr>
          <p:cNvPr id="6" name="Рисунок 5" descr="0008-008-JAgneno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6402" r="17799" b="23750"/>
          <a:stretch>
            <a:fillRect/>
          </a:stretch>
        </p:blipFill>
        <p:spPr bwMode="auto">
          <a:xfrm>
            <a:off x="7019925" y="4149725"/>
            <a:ext cx="15160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956550" y="580548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</a:rPr>
              <a:t>Ягнёнок</a:t>
            </a:r>
          </a:p>
        </p:txBody>
      </p:sp>
      <p:pic>
        <p:nvPicPr>
          <p:cNvPr id="8" name="Рисунок 7" descr="0015-015-Ovts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62" t="9450" r="25188" b="37001"/>
          <a:stretch>
            <a:fillRect/>
          </a:stretch>
        </p:blipFill>
        <p:spPr bwMode="auto">
          <a:xfrm>
            <a:off x="0" y="3860800"/>
            <a:ext cx="2289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23576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9FBB2"/>
              </a:clrFrom>
              <a:clrTo>
                <a:srgbClr val="F9FBB2">
                  <a:alpha val="0"/>
                </a:srgbClr>
              </a:clrTo>
            </a:clrChange>
          </a:blip>
          <a:srcRect l="2835" r="5029" b="7956"/>
          <a:stretch>
            <a:fillRect/>
          </a:stretch>
        </p:blipFill>
        <p:spPr bwMode="auto">
          <a:xfrm>
            <a:off x="6897688" y="1557338"/>
            <a:ext cx="22463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8101013" y="3284538"/>
            <a:ext cx="935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</a:rPr>
              <a:t>Баран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1187450" y="5661025"/>
            <a:ext cx="676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Овца</a:t>
            </a:r>
            <a:r>
              <a:rPr lang="ru-RU" sz="1200"/>
              <a:t> - домашнее животное, хорошо переносит и жару и холод , поэтому круглый год их держат на пастбищах. Человека, который пасёт овец называют – чабан.. Кормят овец травой и сеном. Содержат в специальных помещениях, которые называются – хлев или кошара. Человек стрижёт овец 1-2 раза в год получает от этого шерсть. Из шерсти делают одеяла, валенки, матрасы.  Ещё из овец получают мясо, сало, молоко. Общаются овцы с помощью блеянья.</a:t>
            </a:r>
          </a:p>
        </p:txBody>
      </p:sp>
      <p:pic>
        <p:nvPicPr>
          <p:cNvPr id="12" name="Equus As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63713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25677 -0.0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42 L -0.25104 0.0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21667 -0.06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78422251_k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92150"/>
            <a:ext cx="657542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535868788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3100"/>
            <a:ext cx="23764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preview 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844675"/>
            <a:ext cx="13890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риц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13" t="2751" r="21272" b="23540"/>
          <a:stretch>
            <a:fillRect/>
          </a:stretch>
        </p:blipFill>
        <p:spPr bwMode="auto">
          <a:xfrm>
            <a:off x="7019925" y="3860800"/>
            <a:ext cx="1987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827088" y="5661025"/>
            <a:ext cx="151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Петух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7885113" y="5516563"/>
            <a:ext cx="140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Курица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7812088" y="3141663"/>
            <a:ext cx="1331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Цыплёнок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1547813" y="5732463"/>
            <a:ext cx="60166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Курица</a:t>
            </a:r>
            <a:r>
              <a:rPr lang="ru-RU" sz="1200"/>
              <a:t> – домашняя птица</a:t>
            </a:r>
            <a:r>
              <a:rPr lang="ru-RU"/>
              <a:t>. </a:t>
            </a:r>
            <a:r>
              <a:rPr lang="ru-RU" sz="1200"/>
              <a:t>Живёт  в специальном помещении – курятнике.  Питается сухим кормом (зернами, семенами). Куры дают человеку яйцо, мясо. Человек очень любит эти продукты из-за своих питательных веществ.</a:t>
            </a:r>
          </a:p>
        </p:txBody>
      </p:sp>
      <p:pic>
        <p:nvPicPr>
          <p:cNvPr id="10" name="Array+-+Петух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08175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3611 -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23472 -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22639 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1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7" descr="78422251_k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333375"/>
            <a:ext cx="70802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_49221_38ccd60_XL.png"/>
          <p:cNvPicPr>
            <a:picLocks noChangeAspect="1"/>
          </p:cNvPicPr>
          <p:nvPr/>
        </p:nvPicPr>
        <p:blipFill>
          <a:blip r:embed="rId4"/>
          <a:srcRect r="6413"/>
          <a:stretch>
            <a:fillRect/>
          </a:stretch>
        </p:blipFill>
        <p:spPr bwMode="auto">
          <a:xfrm>
            <a:off x="179388" y="3316288"/>
            <a:ext cx="165576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7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DEDEB"/>
              </a:clrFrom>
              <a:clrTo>
                <a:srgbClr val="EDEDEB">
                  <a:alpha val="0"/>
                </a:srgbClr>
              </a:clrTo>
            </a:clrChange>
          </a:blip>
          <a:srcRect l="29691" t="4910" r="8250" b="12427"/>
          <a:stretch>
            <a:fillRect/>
          </a:stretch>
        </p:blipFill>
        <p:spPr bwMode="auto">
          <a:xfrm>
            <a:off x="7524750" y="155733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html:file://C:\Users\User\Desktop\животные%20и%20их%20детеныши.mht!http://img-fotki.yandex.ru/get/25/87196971.23/0_78f76_4c4f4866_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31752" t="5675" r="30449" b="25008"/>
          <a:stretch>
            <a:fillRect/>
          </a:stretch>
        </p:blipFill>
        <p:spPr bwMode="auto">
          <a:xfrm>
            <a:off x="2124075" y="2133600"/>
            <a:ext cx="885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1"/>
          <p:cNvSpPr txBox="1">
            <a:spLocks noChangeArrowheads="1"/>
          </p:cNvSpPr>
          <p:nvPr/>
        </p:nvSpPr>
        <p:spPr bwMode="auto">
          <a:xfrm flipH="1">
            <a:off x="8101013" y="3068638"/>
            <a:ext cx="104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Кролик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0" y="5229225"/>
            <a:ext cx="1547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Крольчиха</a:t>
            </a:r>
          </a:p>
        </p:txBody>
      </p: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1835150" y="3141663"/>
            <a:ext cx="1481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Крольчонок</a:t>
            </a:r>
          </a:p>
        </p:txBody>
      </p:sp>
      <p:sp>
        <p:nvSpPr>
          <p:cNvPr id="25608" name="TextBox 14"/>
          <p:cNvSpPr txBox="1">
            <a:spLocks noChangeArrowheads="1"/>
          </p:cNvSpPr>
          <p:nvPr/>
        </p:nvSpPr>
        <p:spPr bwMode="auto">
          <a:xfrm>
            <a:off x="1258888" y="544512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Кролик</a:t>
            </a:r>
            <a:r>
              <a:rPr lang="ru-RU" sz="1200"/>
              <a:t> – очень ласковое и привязчивое домашнее животное. Любят, когда их хозяин гладит и чешет. Человек строит для кроликов специальные домики-клетки. Кормят кроликов свежей травой и овощами. Очень любят кролики лакомится капустой, морковкой, свеклой и яблоками. Зимой вместо свежей травы дают сено. Кролик – очень молчаливое животное. Если кролик сердитый, он издаёт ворчливые звуки, а если испуган – пищит.  Кролики дают человеку мясо, шкурку, пух. Из шкурок кролика шьют шапки и шубы для детей.</a:t>
            </a:r>
          </a:p>
        </p:txBody>
      </p:sp>
      <p:pic>
        <p:nvPicPr>
          <p:cNvPr id="11" name="Zvuki_zhivotnyh_Krolik_(vmusice.net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692275" y="4868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27969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1574 L -0.24809 0.178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9688 0.1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0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359941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Цель игры</a:t>
            </a:r>
            <a:r>
              <a:rPr lang="ru-RU" sz="3200" dirty="0" smtClean="0">
                <a:latin typeface="Times New Roman" pitchFamily="18" charset="0"/>
              </a:rPr>
              <a:t>: знакомить детей с домашними животными и их детёнышами; учить называть и  сравнивать  их по величине; развивать память, внимание, речь; обогащать словарный запас;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91264" cy="4353347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6" descr="куриц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t="2751" r="19760" b="23540"/>
          <a:stretch>
            <a:fillRect/>
          </a:stretch>
        </p:blipFill>
        <p:spPr bwMode="auto">
          <a:xfrm>
            <a:off x="3059113" y="2924175"/>
            <a:ext cx="152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7"/>
          <p:cNvSpPr txBox="1">
            <a:spLocks noChangeArrowheads="1"/>
          </p:cNvSpPr>
          <p:nvPr/>
        </p:nvSpPr>
        <p:spPr bwMode="auto">
          <a:xfrm>
            <a:off x="539750" y="260350"/>
            <a:ext cx="813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9" y="116632"/>
            <a:ext cx="79800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животные</a:t>
            </a:r>
          </a:p>
        </p:txBody>
      </p:sp>
      <p:pic>
        <p:nvPicPr>
          <p:cNvPr id="15364" name="Рисунок 22" descr="0_566c4_b4e09239_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0310" t="2885" r="11446" b="27255"/>
          <a:stretch>
            <a:fillRect/>
          </a:stretch>
        </p:blipFill>
        <p:spPr bwMode="auto">
          <a:xfrm>
            <a:off x="2843213" y="1052513"/>
            <a:ext cx="2889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23" descr="свинья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9383" t="2885" r="19382" b="27255"/>
          <a:stretch>
            <a:fillRect/>
          </a:stretch>
        </p:blipFill>
        <p:spPr bwMode="auto">
          <a:xfrm>
            <a:off x="261938" y="4941888"/>
            <a:ext cx="17176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25" descr="0014-014-Koz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1" t="12601" r="23001" b="25850"/>
          <a:stretch>
            <a:fillRect/>
          </a:stretch>
        </p:blipFill>
        <p:spPr bwMode="auto">
          <a:xfrm>
            <a:off x="6337300" y="4556125"/>
            <a:ext cx="14747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mhtml:file://C:\Users\User\Desktop\животные%20и%20их%20детеныши.mht!http://img-fotki.yandex.ru/get/6209/87196971.23/0_78f7c_db3f3c5b_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30240" t="2167" r="33473" b="26350"/>
          <a:stretch>
            <a:fillRect/>
          </a:stretch>
        </p:blipFill>
        <p:spPr bwMode="auto">
          <a:xfrm>
            <a:off x="7019925" y="981075"/>
            <a:ext cx="194468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mhtml:file://C:\Users\User\Desktop\животные%20и%20их%20детеныши.mht!http://img-fotki.yandex.ru/get/6108/87196971.22/0_78f70_e4d43c65_L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6632" t="6499" r="13817" b="24184"/>
          <a:stretch>
            <a:fillRect/>
          </a:stretch>
        </p:blipFill>
        <p:spPr bwMode="auto">
          <a:xfrm>
            <a:off x="4716463" y="2565400"/>
            <a:ext cx="25923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1" descr="GallusGallus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500438"/>
            <a:ext cx="19446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 descr="mhtml:file://C:\Users\User\Desktop\животные%20и%20их%20детеныши.mht!http://img-fotki.yandex.ru/get/5114/87196971.22/0_78f6a_f4941ca5_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25703" t="4332" r="21378" b="26350"/>
          <a:stretch>
            <a:fillRect/>
          </a:stretch>
        </p:blipFill>
        <p:spPr bwMode="auto">
          <a:xfrm>
            <a:off x="0" y="1700213"/>
            <a:ext cx="21669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2771775" y="4365625"/>
            <a:ext cx="33131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FF0000"/>
                </a:solidFill>
              </a:rPr>
              <a:t>Домашними называют животных которые живут рядом с человеком. Он о них заботитс</a:t>
            </a:r>
            <a:r>
              <a:rPr lang="ru-RU" sz="1600" i="1">
                <a:solidFill>
                  <a:srgbClr val="FF0000"/>
                </a:solidFill>
              </a:rPr>
              <a:t>я </a:t>
            </a:r>
            <a:r>
              <a:rPr lang="ru-RU" sz="1600">
                <a:solidFill>
                  <a:srgbClr val="FF0000"/>
                </a:solidFill>
              </a:rPr>
              <a:t>(строит жилище, кормит, ухаживает). А животные приносят за это человеку пользу (мясо, молоко, сало, яйцо, шерсть, пух и помогают обрабатывать землю, сторожить дом.</a:t>
            </a:r>
          </a:p>
        </p:txBody>
      </p:sp>
      <p:pic>
        <p:nvPicPr>
          <p:cNvPr id="15372" name="Рисунок 14" descr="1238185293_1238083767_vstavka2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5" t="5655" r="9518" b="6691"/>
          <a:stretch>
            <a:fillRect/>
          </a:stretch>
        </p:blipFill>
        <p:spPr bwMode="auto">
          <a:xfrm>
            <a:off x="7667625" y="3644900"/>
            <a:ext cx="1323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88113"/>
            <a:ext cx="19796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Нотина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78422251_k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71475"/>
            <a:ext cx="65532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5d96fdeb6c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125538"/>
            <a:ext cx="18351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14-014-Koz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2" t="12201" r="20599" b="24800"/>
          <a:stretch>
            <a:fillRect/>
          </a:stretch>
        </p:blipFill>
        <p:spPr bwMode="auto">
          <a:xfrm>
            <a:off x="107950" y="1412875"/>
            <a:ext cx="13684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79388" y="3213100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Коза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7740650" y="2636838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Козёл</a:t>
            </a:r>
          </a:p>
        </p:txBody>
      </p:sp>
      <p:pic>
        <p:nvPicPr>
          <p:cNvPr id="2051" name="Picture 3" descr="mhtml:file://C:\Users\User\Desktop\животные%20и%20их%20детеныши.mht!http://img-fotki.yandex.ru/get/6209/87196971.22/0_78f64_db738ecd_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31216" r="32497" b="26350"/>
          <a:stretch>
            <a:fillRect/>
          </a:stretch>
        </p:blipFill>
        <p:spPr bwMode="auto">
          <a:xfrm>
            <a:off x="7451725" y="3789363"/>
            <a:ext cx="1368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7667625" y="57324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Ягнёнок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331913" y="5732463"/>
            <a:ext cx="6480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Коза</a:t>
            </a:r>
            <a:r>
              <a:rPr lang="ru-RU" sz="1200"/>
              <a:t> – одно из первых домашних животных. От коз получают  молоко. Из козьего молока делают масло, сыр. Кроме молока козы дают людям шерсть и пух. Из шерсти и пуха вяжут теплые варежки, носки, платки, кофты и др. </a:t>
            </a:r>
          </a:p>
          <a:p>
            <a:pPr algn="just"/>
            <a:r>
              <a:rPr lang="ru-RU" sz="1200"/>
              <a:t>Общаются козы с помощью блеянья.</a:t>
            </a:r>
          </a:p>
          <a:p>
            <a:r>
              <a:rPr lang="ru-RU" sz="1200"/>
              <a:t>Сдержат коз в специальном помещении – хлеву.</a:t>
            </a:r>
          </a:p>
        </p:txBody>
      </p:sp>
      <p:pic>
        <p:nvPicPr>
          <p:cNvPr id="11" name="Capra Hirc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692275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3194 L -0.29722 0.2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0313 0.2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4202 -0.0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78422251_k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74650"/>
            <a:ext cx="6840538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13-013-Svinj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13" t="12201" r="24013" b="38451"/>
          <a:stretch>
            <a:fillRect/>
          </a:stretch>
        </p:blipFill>
        <p:spPr bwMode="auto">
          <a:xfrm>
            <a:off x="684213" y="2420938"/>
            <a:ext cx="181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0825" y="2924175"/>
            <a:ext cx="12969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4326922_p0019_novii_razme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0F2F1"/>
              </a:clrFrom>
              <a:clrTo>
                <a:srgbClr val="F0F2F1">
                  <a:alpha val="0"/>
                </a:srgbClr>
              </a:clrTo>
            </a:clrChange>
          </a:blip>
          <a:srcRect l="23000" t="5074" r="21919" b="25214"/>
          <a:stretch>
            <a:fillRect/>
          </a:stretch>
        </p:blipFill>
        <p:spPr bwMode="auto">
          <a:xfrm>
            <a:off x="7451725" y="4437063"/>
            <a:ext cx="1531938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12088" y="5661025"/>
            <a:ext cx="13319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Поросёнок</a:t>
            </a:r>
          </a:p>
        </p:txBody>
      </p:sp>
      <p:pic>
        <p:nvPicPr>
          <p:cNvPr id="1026" name="Picture 2" descr="mhtml:file://C:\Users\User\Desktop\животные%20и%20их%20детеныши.mht!http://img-fotki.yandex.ru/get/6208/87196971.22/0_78f6e_54216be0_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FF3F4"/>
              </a:clrFrom>
              <a:clrTo>
                <a:srgbClr val="EFF3F4">
                  <a:alpha val="0"/>
                </a:srgbClr>
              </a:clrTo>
            </a:clrChange>
          </a:blip>
          <a:srcRect l="18144" t="2167" r="19865" b="26350"/>
          <a:stretch>
            <a:fillRect/>
          </a:stretch>
        </p:blipFill>
        <p:spPr bwMode="auto">
          <a:xfrm rot="-445646">
            <a:off x="276225" y="4200525"/>
            <a:ext cx="20161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188" y="5732463"/>
            <a:ext cx="1223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Свинья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188" y="3644900"/>
            <a:ext cx="792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Хряк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1619250" y="5589588"/>
            <a:ext cx="633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Свинья</a:t>
            </a:r>
            <a:r>
              <a:rPr lang="ru-RU" sz="1200"/>
              <a:t> – домашнее животное с вытянутой головой – рылом. Очень любят раскапывать рылом землю в поисках съедобных корешков.  Содержат свиней в специальном помещении – свинарнике.  Свиньи всеядные животные, питаются как растительной так и животной пищей. Свиньи дают человеку мясо, сало, кожу. Общаются свиньи с помощью хрюканья.</a:t>
            </a:r>
          </a:p>
        </p:txBody>
      </p:sp>
      <p:pic>
        <p:nvPicPr>
          <p:cNvPr id="11" name="Pi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24075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042 L 0.45173 0.1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20208 -0.0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18594 -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c04285ddfc04ea9c119526134c2.jpg"/>
          <p:cNvPicPr>
            <a:picLocks noChangeAspect="1"/>
          </p:cNvPicPr>
          <p:nvPr/>
        </p:nvPicPr>
        <p:blipFill>
          <a:blip r:embed="rId3"/>
          <a:srcRect b="1831"/>
          <a:stretch>
            <a:fillRect/>
          </a:stretch>
        </p:blipFill>
        <p:spPr bwMode="auto">
          <a:xfrm>
            <a:off x="1692275" y="549275"/>
            <a:ext cx="674528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mhtml:file://C:\Users\User\Desktop\животные%20и%20их%20детеныши.mht!http://img-fotki.yandex.ru/get/5114/87196971.22/0_78f68_305a9b25_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11330" t="2167" r="11560" b="26350"/>
          <a:stretch>
            <a:fillRect/>
          </a:stretch>
        </p:blipFill>
        <p:spPr bwMode="auto">
          <a:xfrm>
            <a:off x="0" y="3789363"/>
            <a:ext cx="3116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684213" y="5589588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Корова</a:t>
            </a:r>
          </a:p>
        </p:txBody>
      </p:sp>
      <p:pic>
        <p:nvPicPr>
          <p:cNvPr id="17413" name="Picture 5" descr="mhtml:file://C:\Users\User\Desktop\животные%20и%20их%20детеныши.mht!http://img-fotki.yandex.ru/get/5114/87196971.22/0_78f6a_f4941ca5_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2F3"/>
              </a:clrFrom>
              <a:clrTo>
                <a:srgbClr val="EEF2F3">
                  <a:alpha val="0"/>
                </a:srgbClr>
              </a:clrTo>
            </a:clrChange>
          </a:blip>
          <a:srcRect l="23093" t="4904" r="22142" b="26442"/>
          <a:stretch>
            <a:fillRect/>
          </a:stretch>
        </p:blipFill>
        <p:spPr bwMode="auto">
          <a:xfrm>
            <a:off x="-180975" y="404813"/>
            <a:ext cx="22574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50825" y="2420938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Телёнок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908175" y="5661025"/>
            <a:ext cx="5903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Корова </a:t>
            </a:r>
            <a:r>
              <a:rPr lang="ru-RU" sz="1200"/>
              <a:t>– очень умное и ласковое домашнее животное. Любит заботу и внимание человека.  Кормят коров травой, сеном. Содержат в специальном помещении – коровнике. Вечером доярки доят коров – берут молоко из вымени. Из коровьего молока делают молочные продукты: творог, йогурт, сыр, кефир и др. Общаются коровы с помощью мычания.</a:t>
            </a:r>
          </a:p>
        </p:txBody>
      </p:sp>
      <p:pic>
        <p:nvPicPr>
          <p:cNvPr id="13" name="Звуки Природы - Мычание Коровы 2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0817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_51050_1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9" t="22279" r="13281"/>
          <a:stretch>
            <a:fillRect/>
          </a:stretch>
        </p:blipFill>
        <p:spPr bwMode="auto">
          <a:xfrm>
            <a:off x="3059113" y="1916113"/>
            <a:ext cx="23542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3708400" y="36449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Бык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33612 0.0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691 -0.0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3334 0.20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9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78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42913"/>
            <a:ext cx="617061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mhtml:file://C:\Users\User\Desktop\животные%20и%20их%20детеныши.mht!http://img-fotki.yandex.ru/get/6108/87196971.23/0_78f7e_920ca45a_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20401" r="22144" b="24184"/>
          <a:stretch>
            <a:fillRect/>
          </a:stretch>
        </p:blipFill>
        <p:spPr bwMode="auto">
          <a:xfrm>
            <a:off x="-252413" y="3644900"/>
            <a:ext cx="2736851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388" y="5949950"/>
            <a:ext cx="1728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Лошадь</a:t>
            </a:r>
          </a:p>
        </p:txBody>
      </p:sp>
      <p:pic>
        <p:nvPicPr>
          <p:cNvPr id="16389" name="Picture 5" descr="mhtml:file://C:\Users\User\Desktop\животные%20и%20их%20детеныши.mht!http://img-fotki.yandex.ru/get/6209/87196971.23/0_78f7c_db3f3c5b_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30240" t="4332" r="33473" b="26350"/>
          <a:stretch>
            <a:fillRect/>
          </a:stretch>
        </p:blipFill>
        <p:spPr bwMode="auto">
          <a:xfrm>
            <a:off x="7235825" y="188913"/>
            <a:ext cx="17287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67625" y="2492375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Жеребёнок</a:t>
            </a:r>
          </a:p>
        </p:txBody>
      </p:sp>
      <p:pic>
        <p:nvPicPr>
          <p:cNvPr id="11" name="Рисунок 10" descr="gpferd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4913" y="3716338"/>
            <a:ext cx="285908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40650" y="5661025"/>
            <a:ext cx="9350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Конь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619250" y="5589588"/>
            <a:ext cx="5832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Лошадь</a:t>
            </a:r>
            <a:r>
              <a:rPr lang="ru-RU" sz="1200"/>
              <a:t> – очень умное и сильное домашнее животное. Человек использует лошадей для обработке земли, перевозки грузов, в спортивных состязаниях, в верховой езде. Содержат лошадей в специальном помещении – конюшне. Кормят лошадей овсом, ячменем, сеном.  Весной и летом пасут на лугах со свежей, сочной травой.  От лошадей получают мясо, молоко. Кислое молоко называется – кумыс. Общаются лошади с помощью ржания и фырканья. </a:t>
            </a:r>
          </a:p>
        </p:txBody>
      </p:sp>
      <p:pic>
        <p:nvPicPr>
          <p:cNvPr id="13" name="Equus Caballus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908175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8906 -0.07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8785 -0.07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0.05255 L -0.17309 0.3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lauperath_bauernho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388" y="631825"/>
            <a:ext cx="6443662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38185293_1238083767_vstavka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98913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323850" y="53006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Собака</a:t>
            </a:r>
          </a:p>
        </p:txBody>
      </p:sp>
      <p:pic>
        <p:nvPicPr>
          <p:cNvPr id="18435" name="Picture 3" descr="mhtml:file://C:\Users\User\Desktop\животные%20и%20их%20детеныши.mht!http://img-fotki.yandex.ru/get/6208/87196971.22/0_78f66_54ec5f5f_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25117" t="3600" r="27158" b="24429"/>
          <a:stretch>
            <a:fillRect/>
          </a:stretch>
        </p:blipFill>
        <p:spPr bwMode="auto">
          <a:xfrm>
            <a:off x="7775575" y="4365625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html:file://C:\Users\User\Desktop\животные%20и%20их%20детеныши.mht!http://img-fotki.yandex.ru/get/5114/87196971.22/0_78f62_ebcb4594_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</a:blip>
          <a:srcRect l="21913" t="6146" r="20631" b="28294"/>
          <a:stretch>
            <a:fillRect/>
          </a:stretch>
        </p:blipFill>
        <p:spPr bwMode="auto">
          <a:xfrm>
            <a:off x="-107950" y="3284538"/>
            <a:ext cx="27352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8243888" y="38608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Пёс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8027988" y="5661025"/>
            <a:ext cx="100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Щенок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1331913" y="5516563"/>
            <a:ext cx="65532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Собака</a:t>
            </a:r>
            <a:r>
              <a:rPr lang="ru-RU" sz="1200"/>
              <a:t> – первое домашнее животное, которое приручил человек. Сторожевая собака живёт в специальном домике – конуре или будке. Их держат на цепи, чтобы они защищали дом и не навредили незнакомому человеку. Едят собаки мясо, специальный собачий корм, каши. Собаки во всём помогают человеку. Они служат в полиции и армии, есть собаки-проводники для слепых людей, собаки-спасатели. Общаются собаки с помощью лаянья.  Громким лаем предупреждают хозяина об опасности.</a:t>
            </a:r>
          </a:p>
        </p:txBody>
      </p:sp>
      <p:pic>
        <p:nvPicPr>
          <p:cNvPr id="12" name="Dog Big Barking and Growl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68538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21649 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24427 -0.0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34635 -0.0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lauperath_bauernho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692150"/>
            <a:ext cx="632618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a8195c30f6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2781300"/>
            <a:ext cx="369570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755650" y="5229225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Кошка</a:t>
            </a:r>
          </a:p>
        </p:txBody>
      </p:sp>
      <p:pic>
        <p:nvPicPr>
          <p:cNvPr id="7" name="Рисунок 6" descr="afc9785a659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90" t="5907" r="15913" b="24400"/>
          <a:stretch>
            <a:fillRect/>
          </a:stretch>
        </p:blipFill>
        <p:spPr bwMode="auto">
          <a:xfrm>
            <a:off x="7753350" y="692150"/>
            <a:ext cx="1390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8101013" y="2852738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Кот</a:t>
            </a:r>
          </a:p>
        </p:txBody>
      </p:sp>
      <p:pic>
        <p:nvPicPr>
          <p:cNvPr id="10" name="Рисунок 9" descr="0c051e158534b89af28cc0b34f426f04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53" t="6607" r="18744" b="7500"/>
          <a:stretch>
            <a:fillRect/>
          </a:stretch>
        </p:blipFill>
        <p:spPr bwMode="auto">
          <a:xfrm>
            <a:off x="7380288" y="4005263"/>
            <a:ext cx="1104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7740650" y="5300663"/>
            <a:ext cx="140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Котёнок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1547813" y="5373688"/>
            <a:ext cx="61928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Кошка </a:t>
            </a:r>
            <a:r>
              <a:rPr lang="ru-RU" sz="1200"/>
              <a:t>– очень ласковое домашнее животное. Кошки защищают дом от крыс и мышей, в квартире живут как домашние любимцы. Питаются мясом или специальным кошачьим кормом. Очень чистоплотное животное. Они умываются и вылизывают свою шерсть несколько раз в день. Общаются кошки с помощью мяуканья.  Если кошка добрая и довольная она мурлычет. Если кошку разозлить, то она начинает шипеть и даже выть. Выгибает спину, прижимает уши к голове и машет хвостом. </a:t>
            </a:r>
          </a:p>
          <a:p>
            <a:endParaRPr lang="ru-RU" sz="1200"/>
          </a:p>
        </p:txBody>
      </p:sp>
      <p:pic>
        <p:nvPicPr>
          <p:cNvPr id="13" name="Dlya_kota_Myaukane_koshki_(vmusice.net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39975" y="501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2084 L 0.21007 -0.0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065 L -0.24982 -0.03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1276 0.35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7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718</Words>
  <Application>Microsoft Office PowerPoint</Application>
  <PresentationFormat>Экран (4:3)</PresentationFormat>
  <Paragraphs>49</Paragraphs>
  <Slides>12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       Цель игры: знакомить детей с домашними животными и их детёнышами; учить называть и  сравнивать  их по величине; развивать память, внимание, речь; обогащать словарный запас;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Mariajose</dc:creator>
  <cp:lastModifiedBy>HP</cp:lastModifiedBy>
  <cp:revision>140</cp:revision>
  <dcterms:created xsi:type="dcterms:W3CDTF">2009-05-12T23:31:36Z</dcterms:created>
  <dcterms:modified xsi:type="dcterms:W3CDTF">2020-04-01T12:06:17Z</dcterms:modified>
</cp:coreProperties>
</file>