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70" r:id="rId13"/>
    <p:sldId id="266" r:id="rId14"/>
    <p:sldId id="267" r:id="rId15"/>
    <p:sldId id="268" r:id="rId16"/>
    <p:sldId id="269" r:id="rId17"/>
    <p:sldId id="271" r:id="rId18"/>
    <p:sldId id="272" r:id="rId19"/>
    <p:sldId id="274" r:id="rId20"/>
    <p:sldId id="275" r:id="rId21"/>
    <p:sldId id="273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416" autoAdjust="0"/>
  </p:normalViewPr>
  <p:slideViewPr>
    <p:cSldViewPr>
      <p:cViewPr varScale="1">
        <p:scale>
          <a:sx n="75" d="100"/>
          <a:sy n="75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02DB-DD60-4D78-A4E7-5D82FF982FF4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78C1-A34A-431F-BB24-DB51E1A99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E36-BB43-420F-A463-305C81EE8274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7BE4-ED32-47A0-AF91-2A9BC59F4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BBF2-0EE3-4C32-98FE-01F9C4A3ECF9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0406-2D4E-48BA-B2FA-4B4BC5CEB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DFC9-8E70-4C7D-84B1-5BAE257C687F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0D14-60D7-41F6-A6D4-EA33FF9E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3D28-27C3-434D-83BD-7DAE5CDB702F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C502-90A0-48BD-B144-6E994CE34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4D54-8989-4BA3-9CF4-107E0D826B77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7036-CED3-4A29-AC28-E2B51AD85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46B2-B69A-4F27-9510-D024C7E3ED44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30DD-ECE1-4EE0-8045-064BAF8A3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CF31-1DDD-442B-86E4-FBF3A676633F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735D-5DA8-45F4-915E-79D5CCD0A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BC36-9170-46BF-AB97-E6B73B360BDA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449F-82FF-4696-8ACE-D4C4CCEE6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C5E2-F938-4282-95A9-B952EFFE1D3C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5999-42EA-4EE8-A810-502244FB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9579-AC08-4043-9FF5-A3A2E21AA691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0145-FAED-4209-A733-CAE98364C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CD7ED-A69B-4FB8-81F5-60BEDCB81041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5DFD1-4A26-42B6-9D4B-86A99D2A6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 descr="2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3" descr="i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143125"/>
            <a:ext cx="4143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28 МАЯ - СВЯТОЙ ДЕНЬ . - ЖИЗНЬ СЕГОДНЯ - Фотоальбом - Персон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949325"/>
            <a:ext cx="4500562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Дог-шоу - фототчет с чемпионата пограничных собак Есть вопр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214438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i (3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714375" y="1428750"/>
            <a:ext cx="8067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Военная техника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b_b366462371a2836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09663"/>
            <a:ext cx="6191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Подводная лодка, андреевский флаг, снег, к-154тигр, вода картинки на рабочий стол 259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71563"/>
            <a:ext cx="6477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Основной боевой танк Type 99 (ZTZ99) (Китай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0001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Сборная модель &quot;Российский основной боевой танк Т-90&quot; Звезда 3573 - Интернет магазин - детские игру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1428750"/>
            <a:ext cx="60848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Делимся позитивом! (страница 47) - Болт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14438"/>
            <a:ext cx="66579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eli Поиск обоев Обои для рабочего ст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714500"/>
            <a:ext cx="488156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Авиалинии Украины показали фото самолета, на котором будет летать &quot; Секс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07156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228088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Современная боевая авиация в рисунке / Цифровое творчество / magSpace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214438"/>
            <a:ext cx="6477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Банк Обоев: обои Немецкий медБТР, фото - Обои для рабочего стола Немецкий медБТР фото - Раздел обоев: Танки (военная техник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857250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Конструктор &quot;Красивая вилла&quot; 446 деталей.TBS-0019-01, купить в Петрозаводске - Пульс ц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1143000"/>
            <a:ext cx="65865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Вороти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6429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Зенитный ракетный комплекс С-200В Вега Ракетная тех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 descr="i (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500188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2" descr="i (3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im2-tub-ru.yandex.net/i?id=49c18975a3f05c287706b7396913be68-7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68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im2-tub-ru.yandex.net/i?id=6ec3266e5ad9db4622451486a2031749-4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188" y="4143375"/>
            <a:ext cx="4722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http://im0-tub-ru.yandex.net/i?id=7ae10753acd750b914b3604723505e06-26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94163"/>
            <a:ext cx="4071938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http://im2-tub-ru.yandex.net/i?id=e63318b37e1a523d153179af6eaee5ca-30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0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2" descr="i (3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Межигровое общение - Page 2,006 - Мафия - Икари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0"/>
            <a:ext cx="725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i (3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86439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вооруженных сил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488"/>
            <a:ext cx="9286875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" descr="091edb85c42b29a8d544f64386b445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143000"/>
            <a:ext cx="669925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С праздником. Сегодня день Военно-морского флота России! Если спецназ (десантура, морпехи) наденет свой берет - НАТО будет пи-п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00125"/>
            <a:ext cx="7358062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 descr="4456259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963613"/>
            <a:ext cx="681037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tanki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071563"/>
            <a:ext cx="6545263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Все записи Блоги HomeGate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214438"/>
            <a:ext cx="633412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business_ppt_background-1204x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Скачать песни вдв десантники одуванчики :: Все софт, фильмы и музыка здесь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214438"/>
            <a:ext cx="6469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</Words>
  <PresentationFormat>Экран (4:3)</PresentationFormat>
  <Paragraphs>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7</cp:revision>
  <dcterms:created xsi:type="dcterms:W3CDTF">2015-02-08T15:25:04Z</dcterms:created>
  <dcterms:modified xsi:type="dcterms:W3CDTF">2018-06-28T16:42:33Z</dcterms:modified>
</cp:coreProperties>
</file>