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191" y="2852937"/>
            <a:ext cx="12048661" cy="14700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7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48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0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9350" y="51940"/>
            <a:ext cx="117133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2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0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7382" y="1999382"/>
            <a:ext cx="5664629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88022" y="1999382"/>
            <a:ext cx="5664629" cy="452596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1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1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4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513622"/>
            <a:ext cx="4011084" cy="92147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1484785"/>
            <a:ext cx="6815667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3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50" y="51940"/>
            <a:ext cx="117133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3445" y="1340769"/>
            <a:ext cx="103691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D35763D-70FF-46EC-BFFE-87CD05824651}" type="datetimeFigureOut">
              <a:rPr lang="ru-RU" smtClean="0"/>
              <a:t>03.04.2020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906C62-255D-4474-AAB6-60B3DBFA378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4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learningapps.org/watch?v=phfw4m9c32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35874" y="2265528"/>
            <a:ext cx="7920251" cy="1203491"/>
          </a:xfrm>
        </p:spPr>
        <p:txBody>
          <a:bodyPr/>
          <a:lstStyle/>
          <a:p>
            <a:r>
              <a:rPr lang="ru-RU" dirty="0" smtClean="0"/>
              <a:t>Грибы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(Старшая группа)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96" y="3343700"/>
            <a:ext cx="3144103" cy="3241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99310" y="106443"/>
            <a:ext cx="3145809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3507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Грибы – это необычные растения, у них нет ни ветвей, ни листьев, ни цветов</a:t>
            </a:r>
            <a:r>
              <a:rPr lang="ru-RU" sz="2400" dirty="0" smtClean="0">
                <a:solidFill>
                  <a:schemeClr val="tx1"/>
                </a:solidFill>
              </a:rPr>
              <a:t>. </a:t>
            </a:r>
            <a:r>
              <a:rPr lang="ru-RU" sz="2400" dirty="0">
                <a:solidFill>
                  <a:schemeClr val="tx1"/>
                </a:solidFill>
              </a:rPr>
              <a:t>Что есть у грибов? </a:t>
            </a:r>
            <a:r>
              <a:rPr lang="ru-RU" sz="2400" dirty="0" smtClean="0">
                <a:solidFill>
                  <a:schemeClr val="tx1"/>
                </a:solidFill>
              </a:rPr>
              <a:t>Правильно</a:t>
            </a:r>
            <a:r>
              <a:rPr lang="ru-RU" sz="2400" dirty="0">
                <a:solidFill>
                  <a:schemeClr val="tx1"/>
                </a:solidFill>
              </a:rPr>
              <a:t>, ножка, шляпка, корни – грибница. Грибы размножаются спорами. Споры – это маленькие частицы, которые прячутся в шляпках грибов. Когда грибы созревают, споры падают на землю. Из спор вырастают маленькие грибочки. Через корни-ниточки грибы получают из земли воду и полезные вещества. Людей, которые идут в лес за грибами, называют грибниками. Настоящие грибники берегут лес и никогда не дёргают грибы из земли с корнем, так можно повредить грибницу, тогда не вырастут на этом месте маленькие грибочки. Гриб нужно аккуратно срезать ножом.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0" b="98145" l="24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698" y="2866623"/>
            <a:ext cx="2551845" cy="36092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99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2196" y="2996728"/>
            <a:ext cx="2747607" cy="3349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89" b="89870" l="9978" r="899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772" y="2497540"/>
            <a:ext cx="6161965" cy="461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12191999" cy="140571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У подосиновика и подберёзовика длинная ножка и шляпка коричневого цвета или красноватая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1" b="99306" l="1852" r="98889">
                        <a14:foregroundMark x1="7222" y1="94444" x2="7593" y2="89722"/>
                        <a14:foregroundMark x1="15370" y1="94306" x2="15741" y2="89861"/>
                        <a14:foregroundMark x1="22963" y1="95139" x2="22963" y2="89167"/>
                        <a14:foregroundMark x1="31667" y1="95556" x2="31667" y2="89167"/>
                        <a14:foregroundMark x1="41852" y1="95556" x2="39630" y2="89028"/>
                        <a14:foregroundMark x1="46852" y1="95139" x2="50000" y2="90139"/>
                        <a14:foregroundMark x1="50000" y1="90139" x2="50000" y2="90139"/>
                        <a14:foregroundMark x1="55556" y1="94861" x2="55926" y2="89444"/>
                        <a14:foregroundMark x1="67407" y1="95139" x2="67222" y2="88750"/>
                        <a14:foregroundMark x1="73889" y1="95833" x2="73889" y2="89722"/>
                        <a14:foregroundMark x1="82037" y1="95139" x2="85556" y2="89722"/>
                        <a14:foregroundMark x1="91296" y1="94722" x2="90370" y2="89861"/>
                      </a14:backgroundRemoval>
                    </a14:imgEffect>
                  </a14:imgLayer>
                </a14:imgProps>
              </a:ext>
            </a:extLst>
          </a:blip>
          <a:srcRect l="922" t="2336" r="1" b="1387"/>
          <a:stretch/>
        </p:blipFill>
        <p:spPr>
          <a:xfrm>
            <a:off x="941695" y="1160060"/>
            <a:ext cx="4039738" cy="5233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3341" l="3500" r="95583">
                        <a14:foregroundMark x1="8500" y1="85504" x2="8833" y2="81615"/>
                        <a14:foregroundMark x1="18250" y1="85504" x2="18250" y2="85504"/>
                        <a14:foregroundMark x1="22500" y1="85504" x2="22500" y2="85504"/>
                        <a14:foregroundMark x1="30583" y1="82793" x2="30583" y2="82793"/>
                        <a14:foregroundMark x1="37750" y1="83029" x2="37750" y2="83029"/>
                        <a14:foregroundMark x1="45583" y1="84856" x2="45583" y2="84856"/>
                        <a14:foregroundMark x1="57917" y1="83206" x2="57917" y2="83206"/>
                        <a14:foregroundMark x1="56917" y1="79552" x2="56917" y2="79552"/>
                        <a14:foregroundMark x1="54667" y1="79552" x2="54667" y2="79552"/>
                        <a14:foregroundMark x1="63750" y1="83441" x2="63750" y2="83441"/>
                        <a14:foregroundMark x1="71250" y1="85091" x2="71250" y2="85091"/>
                        <a14:foregroundMark x1="74833" y1="83206" x2="74833" y2="83206"/>
                        <a14:foregroundMark x1="82000" y1="84856" x2="82000" y2="84856"/>
                        <a14:foregroundMark x1="89417" y1="83677" x2="89417" y2="83677"/>
                      </a14:backgroundRemoval>
                    </a14:imgEffect>
                  </a14:imgLayer>
                </a14:imgProps>
              </a:ext>
            </a:extLst>
          </a:blip>
          <a:srcRect t="12187" b="11250"/>
          <a:stretch/>
        </p:blipFill>
        <p:spPr>
          <a:xfrm>
            <a:off x="6160278" y="1139634"/>
            <a:ext cx="4852875" cy="52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018" y="1887349"/>
            <a:ext cx="5813982" cy="45259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40768"/>
          </a:xfrm>
        </p:spPr>
        <p:txBody>
          <a:bodyPr>
            <a:noAutofit/>
          </a:bodyPr>
          <a:lstStyle/>
          <a:p>
            <a:r>
              <a:rPr lang="ru-RU" sz="2800" dirty="0"/>
              <a:t>А вот в густой траве выросли лисички – рыжие, как лесной зверь – лиса. Ай, а это что за чудо-пень? Весь усыпан грибами. Это опята – дружные ребята, растут они большими семьями на пеньках</a:t>
            </a:r>
            <a:r>
              <a:rPr lang="ru-RU" sz="3200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5705" b="6056"/>
          <a:stretch/>
        </p:blipFill>
        <p:spPr>
          <a:xfrm>
            <a:off x="7353872" y="1460826"/>
            <a:ext cx="4137543" cy="49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0490" y="1204292"/>
            <a:ext cx="1036915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Мы говорили про съедобные грибы. Их можно варить, жарить, мариновать, сушить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А есть и ядовитые грибы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45" l="1000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861" y="2197290"/>
            <a:ext cx="4400997" cy="430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44" y="331504"/>
            <a:ext cx="4333367" cy="4525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111" y="5254388"/>
            <a:ext cx="223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МУХОМОР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795" y="331504"/>
            <a:ext cx="4903654" cy="4922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5780" y="5285165"/>
            <a:ext cx="358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БЛЕДНАЯ ПОГАНКА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86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39350" y="1340769"/>
            <a:ext cx="11713301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solidFill>
                  <a:schemeClr val="tx1"/>
                </a:solidFill>
              </a:rPr>
              <a:t>Теперь вы знаете, какие грибы - съедобные, а какие – ядовитые</a:t>
            </a:r>
            <a:r>
              <a:rPr lang="ru-RU" sz="3600" dirty="0" smtClean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1"/>
                </a:solidFill>
              </a:rPr>
              <a:t>Предлагаю поиграть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tx1"/>
                </a:solidFill>
                <a:hlinkClick r:id="rId2"/>
              </a:rPr>
              <a:t>нажми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349" y="2415654"/>
            <a:ext cx="4130409" cy="403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vet-oseni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cvet-oseni</Template>
  <TotalTime>42</TotalTime>
  <Words>220</Words>
  <Application>Microsoft Office PowerPoint</Application>
  <PresentationFormat>Широкоэкранный</PresentationFormat>
  <Paragraphs>12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cvet-oseni</vt:lpstr>
      <vt:lpstr>Грибы</vt:lpstr>
      <vt:lpstr>Презентация PowerPoint</vt:lpstr>
      <vt:lpstr>Презентация PowerPoint</vt:lpstr>
      <vt:lpstr>А вот в густой траве выросли лисички – рыжие, как лесной зверь – лиса. Ай, а это что за чудо-пень? Весь усыпан грибами. Это опята – дружные ребята, растут они большими семьями на пеньках. 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Грибы</dc:title>
  <dc:creator>Полина Устинова</dc:creator>
  <cp:lastModifiedBy>Полина Устинова</cp:lastModifiedBy>
  <cp:revision>5</cp:revision>
  <dcterms:created xsi:type="dcterms:W3CDTF">2020-04-02T12:33:02Z</dcterms:created>
  <dcterms:modified xsi:type="dcterms:W3CDTF">2020-04-03T10:02:12Z</dcterms:modified>
</cp:coreProperties>
</file>