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2bea46a7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2bea46a7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bea46a7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bea46a7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bea46a7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bea46a7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2bea46a76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2bea46a76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bea46a76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bea46a76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bea46a76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bea46a76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bea46a76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bea46a76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bea46a76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bea46a76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bea46a76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bea46a76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454425" y="1405800"/>
            <a:ext cx="5017500" cy="23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Осенняя Одежда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00" y="152400"/>
            <a:ext cx="329825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4368975" y="1361075"/>
            <a:ext cx="42411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Правильно ли одеты дети? </a:t>
            </a:r>
            <a:endParaRPr sz="300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Какое время года на картинке?</a:t>
            </a:r>
            <a:endParaRPr sz="300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0" y="0"/>
            <a:ext cx="8414700" cy="50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A61C00"/>
                </a:solidFill>
                <a:highlight>
                  <a:srgbClr val="FFFFFF"/>
                </a:highlight>
              </a:rPr>
              <a:t>Осенняя погода очень переменчива, поэтому тщательно готовьтесь к походу в детский сад: продумывайте, как одеть ребенка и что взять с собой. Ничто не помешает ребенку знакомиться с прелестями осенней погоды, если одежда будет правильной и комфортной. Правильная одежда легко и быстро снимается и одевается, что позволяет развивать самостоятельность и повышает самооценку ребенка, не содержит сложных застежек и шнурков, а также соответствует погодным условиям, росту и размеру.</a:t>
            </a:r>
            <a:endParaRPr sz="240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825" y="124075"/>
            <a:ext cx="6096000" cy="4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225" y="2426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450" y="31782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600" y="37047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-929" l="0" r="-1358" t="930"/>
          <a:stretch/>
        </p:blipFill>
        <p:spPr>
          <a:xfrm>
            <a:off x="152250" y="197525"/>
            <a:ext cx="65478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6827925" y="1601700"/>
            <a:ext cx="2158200" cy="21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Какая обувь осенняя?</a:t>
            </a:r>
            <a:endParaRPr>
              <a:solidFill>
                <a:srgbClr val="FFD9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Почему вы так думаете?</a:t>
            </a:r>
            <a:endParaRPr>
              <a:solidFill>
                <a:srgbClr val="FFD9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Какая еще бывает обувь?</a:t>
            </a:r>
            <a:endParaRPr>
              <a:solidFill>
                <a:srgbClr val="FFD9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075" y="352338"/>
            <a:ext cx="6673125" cy="44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150" y="152400"/>
            <a:ext cx="64600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