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3"/>
  </p:notesMasterIdLst>
  <p:sldIdLst>
    <p:sldId id="256" r:id="rId3"/>
    <p:sldId id="261" r:id="rId4"/>
    <p:sldId id="266" r:id="rId5"/>
    <p:sldId id="265" r:id="rId6"/>
    <p:sldId id="262" r:id="rId7"/>
    <p:sldId id="270" r:id="rId8"/>
    <p:sldId id="271" r:id="rId9"/>
    <p:sldId id="257" r:id="rId10"/>
    <p:sldId id="264" r:id="rId11"/>
    <p:sldId id="258" r:id="rId12"/>
    <p:sldId id="263" r:id="rId13"/>
    <p:sldId id="260" r:id="rId14"/>
    <p:sldId id="259" r:id="rId15"/>
    <p:sldId id="267" r:id="rId16"/>
    <p:sldId id="268" r:id="rId17"/>
    <p:sldId id="269" r:id="rId18"/>
    <p:sldId id="272" r:id="rId19"/>
    <p:sldId id="275" r:id="rId20"/>
    <p:sldId id="274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02EF-27EB-4E8D-939A-2A69E8CF4ABD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601CA-5DF4-4AED-832F-220122275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16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601CA-5DF4-4AED-832F-22012227562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182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191" y="2852937"/>
            <a:ext cx="12048661" cy="14700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31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60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49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3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71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18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30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99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60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26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39350" y="51940"/>
            <a:ext cx="117133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3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9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86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8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8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28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7382" y="1999382"/>
            <a:ext cx="5664629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88022" y="1999382"/>
            <a:ext cx="5664629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52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17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5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24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1484785"/>
            <a:ext cx="6815667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55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38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50" y="51940"/>
            <a:ext cx="117133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3445" y="1340769"/>
            <a:ext cx="103691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1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1057D-6C20-4E1B-8AA4-F842D95FEFD8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7477C-A844-4D0A-ABE5-E65C697E9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14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learningapps.org/watch?v=p2wr9k81k20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3874" y="0"/>
            <a:ext cx="9162197" cy="941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Поздняя </a:t>
            </a:r>
            <a:r>
              <a:rPr lang="ru-RU" dirty="0"/>
              <a:t>осень. деревья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3367" y="738021"/>
            <a:ext cx="4521958" cy="654380"/>
          </a:xfrm>
        </p:spPr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677" y="4434890"/>
            <a:ext cx="3082322" cy="2237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434891"/>
            <a:ext cx="3084394" cy="2237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46" y="1052249"/>
            <a:ext cx="5143308" cy="547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53" y="1070984"/>
            <a:ext cx="6984571" cy="5040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974" y="561896"/>
            <a:ext cx="4544030" cy="60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41801"/>
            <a:ext cx="3084843" cy="22374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347" y="695391"/>
            <a:ext cx="6810233" cy="121465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>
                <a:solidFill>
                  <a:schemeClr val="tx1"/>
                </a:solidFill>
              </a:rPr>
              <a:t>Ноябрь в народе называют воротами зимы. Зима встаёт на ноги, налетают морозы. А что произошло с деревьями? Совсем недавно они были как золотые, а сейчас?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07157" y="4341801"/>
            <a:ext cx="3084843" cy="22374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-392" r="-294" b="15286"/>
          <a:stretch/>
        </p:blipFill>
        <p:spPr>
          <a:xfrm>
            <a:off x="7552210" y="0"/>
            <a:ext cx="4639790" cy="2961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464" y="1910042"/>
            <a:ext cx="4599071" cy="486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4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2925" y="1188877"/>
            <a:ext cx="5186149" cy="52331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Мы </a:t>
            </a:r>
            <a:r>
              <a:rPr lang="ru-RU" dirty="0">
                <a:solidFill>
                  <a:schemeClr val="tx1"/>
                </a:solidFill>
              </a:rPr>
              <a:t>листочки осенние.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веточках сидим.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Дунул </a:t>
            </a:r>
            <a:r>
              <a:rPr lang="ru-RU" dirty="0">
                <a:solidFill>
                  <a:schemeClr val="tx1"/>
                </a:solidFill>
              </a:rPr>
              <a:t>ветер — полетели.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Полетели</a:t>
            </a:r>
            <a:r>
              <a:rPr lang="ru-RU" dirty="0">
                <a:solidFill>
                  <a:schemeClr val="tx1"/>
                </a:solidFill>
              </a:rPr>
              <a:t>, полетели и на землю сели.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Ветер </a:t>
            </a:r>
            <a:r>
              <a:rPr lang="ru-RU" dirty="0">
                <a:solidFill>
                  <a:schemeClr val="tx1"/>
                </a:solidFill>
              </a:rPr>
              <a:t>снова набежал и листочки все поднял.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Повертел </a:t>
            </a:r>
            <a:r>
              <a:rPr lang="ru-RU" dirty="0">
                <a:solidFill>
                  <a:schemeClr val="tx1"/>
                </a:solidFill>
              </a:rPr>
              <a:t>их, покружил и на землю </a:t>
            </a:r>
            <a:r>
              <a:rPr lang="ru-RU" dirty="0" smtClean="0">
                <a:solidFill>
                  <a:schemeClr val="tx1"/>
                </a:solidFill>
              </a:rPr>
              <a:t>опустил.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Физкультминутка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66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3940" y="1449951"/>
            <a:ext cx="520182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Уж </a:t>
            </a:r>
            <a:r>
              <a:rPr lang="ru-RU" dirty="0">
                <a:solidFill>
                  <a:schemeClr val="tx1"/>
                </a:solidFill>
              </a:rPr>
              <a:t>небо осенью дышало,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Уж </a:t>
            </a:r>
            <a:r>
              <a:rPr lang="ru-RU" dirty="0">
                <a:solidFill>
                  <a:schemeClr val="tx1"/>
                </a:solidFill>
              </a:rPr>
              <a:t>реже солнышко блистало,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Короче </a:t>
            </a:r>
            <a:r>
              <a:rPr lang="ru-RU" dirty="0">
                <a:solidFill>
                  <a:schemeClr val="tx1"/>
                </a:solidFill>
              </a:rPr>
              <a:t>становился день,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Лесов </a:t>
            </a:r>
            <a:r>
              <a:rPr lang="ru-RU" dirty="0">
                <a:solidFill>
                  <a:schemeClr val="tx1"/>
                </a:solidFill>
              </a:rPr>
              <a:t>таинственная сень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С </a:t>
            </a:r>
            <a:r>
              <a:rPr lang="ru-RU" dirty="0">
                <a:solidFill>
                  <a:schemeClr val="tx1"/>
                </a:solidFill>
              </a:rPr>
              <a:t>печальным шумом обнажалась,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Ложился </a:t>
            </a:r>
            <a:r>
              <a:rPr lang="ru-RU" dirty="0">
                <a:solidFill>
                  <a:schemeClr val="tx1"/>
                </a:solidFill>
              </a:rPr>
              <a:t>на поля туман,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Гусей </a:t>
            </a:r>
            <a:r>
              <a:rPr lang="ru-RU" dirty="0">
                <a:solidFill>
                  <a:schemeClr val="tx1"/>
                </a:solidFill>
              </a:rPr>
              <a:t>крикливых караван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Тянулся </a:t>
            </a:r>
            <a:r>
              <a:rPr lang="ru-RU" dirty="0">
                <a:solidFill>
                  <a:schemeClr val="tx1"/>
                </a:solidFill>
              </a:rPr>
              <a:t>к югу: приближалась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Довольно </a:t>
            </a:r>
            <a:r>
              <a:rPr lang="ru-RU" dirty="0">
                <a:solidFill>
                  <a:schemeClr val="tx1"/>
                </a:solidFill>
              </a:rPr>
              <a:t>скучная пора;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Стоял </a:t>
            </a:r>
            <a:r>
              <a:rPr lang="ru-RU" dirty="0">
                <a:solidFill>
                  <a:schemeClr val="tx1"/>
                </a:solidFill>
              </a:rPr>
              <a:t>ноябрь уж у </a:t>
            </a:r>
            <a:r>
              <a:rPr lang="ru-RU" dirty="0" smtClean="0">
                <a:solidFill>
                  <a:schemeClr val="tx1"/>
                </a:solidFill>
              </a:rPr>
              <a:t>двора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стихотворение А. С. Пушкина</a:t>
            </a:r>
          </a:p>
        </p:txBody>
      </p:sp>
    </p:spTree>
    <p:extLst>
      <p:ext uri="{BB962C8B-B14F-4D97-AF65-F5344CB8AC3E}">
        <p14:creationId xmlns:p14="http://schemas.microsoft.com/office/powerpoint/2010/main" val="336703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03445" y="1340769"/>
            <a:ext cx="5583958" cy="115677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Зимой </a:t>
            </a: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летом одним цветом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Отгадайте, о каком дереве загадка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01" y="1340769"/>
            <a:ext cx="4057596" cy="5691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4269" y="4053385"/>
            <a:ext cx="1201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ЕЛЬ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39473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9350" y="1194940"/>
            <a:ext cx="475573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Красная ягодка летом – горька, зимой – сладка. На каком дереве растет?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r="33677" b="10401"/>
          <a:stretch/>
        </p:blipFill>
        <p:spPr>
          <a:xfrm>
            <a:off x="7776435" y="1194941"/>
            <a:ext cx="4462457" cy="5399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2355" y="3284778"/>
            <a:ext cx="3659761" cy="3091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594" y="4285397"/>
            <a:ext cx="171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РЯБИНА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8580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2609" y="1194940"/>
            <a:ext cx="5993391" cy="377714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Не заботясь о погоде, в сарафане белом ходит, а в один из теплых дней май сережки дарит 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 r="33062"/>
          <a:stretch/>
        </p:blipFill>
        <p:spPr>
          <a:xfrm>
            <a:off x="9284676" y="623440"/>
            <a:ext cx="2419643" cy="5957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6914" y="4449170"/>
            <a:ext cx="184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БЕРЁЗА</a:t>
            </a:r>
            <a:endParaRPr lang="ru-RU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66" y="2142699"/>
            <a:ext cx="2475032" cy="317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2613710"/>
            <a:ext cx="2340580" cy="236658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«Четвертый лишний»</a:t>
            </a:r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30" y="2613710"/>
            <a:ext cx="2340579" cy="2366586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309" y="2613710"/>
            <a:ext cx="2696677" cy="2366586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08" y="2613710"/>
            <a:ext cx="2340580" cy="236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9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78470" y="2920634"/>
            <a:ext cx="4280227" cy="1485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ПРАВИЛЬНО!!!</a:t>
            </a:r>
            <a:endParaRPr lang="ru-RU" sz="4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13" b="97072" l="7614" r="91932">
                        <a14:foregroundMark x1="46818" y1="20677" x2="49545" y2="15279"/>
                        <a14:foregroundMark x1="51364" y1="20494" x2="51364" y2="15737"/>
                        <a14:foregroundMark x1="65909" y1="19945" x2="61477" y2="15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3" y="777923"/>
            <a:ext cx="4646549" cy="57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4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7" y="2156582"/>
            <a:ext cx="2533020" cy="252353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«Четвертый лишний»</a:t>
            </a:r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22" y="2171147"/>
            <a:ext cx="2538413" cy="2528906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95" y="1624083"/>
            <a:ext cx="2136593" cy="3723285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23" y="2169995"/>
            <a:ext cx="2519557" cy="25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5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40"/>
          <a:stretch/>
        </p:blipFill>
        <p:spPr>
          <a:xfrm>
            <a:off x="1160060" y="0"/>
            <a:ext cx="915764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0059" y="4554230"/>
            <a:ext cx="2060813" cy="210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1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192369" y="4380931"/>
            <a:ext cx="4280227" cy="1485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ПРАВИЛЬНО!!!</a:t>
            </a:r>
            <a:endParaRPr lang="ru-RU" sz="4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13" b="97072" l="7614" r="91932">
                        <a14:foregroundMark x1="46818" y1="20677" x2="49545" y2="15279"/>
                        <a14:foregroundMark x1="51364" y1="20494" x2="51364" y2="15737"/>
                        <a14:foregroundMark x1="65909" y1="19945" x2="61477" y2="15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3" y="777923"/>
            <a:ext cx="4646549" cy="57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1" b="93750" l="0" r="98438">
                        <a14:foregroundMark x1="72526" y1="50000" x2="81120" y2="4688"/>
                        <a14:foregroundMark x1="11589" y1="10807" x2="95443" y2="10026"/>
                        <a14:foregroundMark x1="5990" y1="3255" x2="95182" y2="3646"/>
                        <a14:foregroundMark x1="8333" y1="17318" x2="8333" y2="17318"/>
                        <a14:foregroundMark x1="7031" y1="22135" x2="5078" y2="79818"/>
                        <a14:foregroundMark x1="37891" y1="13021" x2="93490" y2="43620"/>
                        <a14:foregroundMark x1="50260" y1="85286" x2="93750" y2="25651"/>
                        <a14:foregroundMark x1="5859" y1="89974" x2="51693" y2="75911"/>
                        <a14:foregroundMark x1="25260" y1="65885" x2="78646" y2="35807"/>
                        <a14:foregroundMark x1="4557" y1="91536" x2="66276" y2="91667"/>
                        <a14:foregroundMark x1="63411" y1="86458" x2="97396" y2="37370"/>
                        <a14:foregroundMark x1="43099" y1="93099" x2="1953" y2="92708"/>
                        <a14:foregroundMark x1="71745" y1="89323" x2="75521" y2="72135"/>
                        <a14:foregroundMark x1="86979" y1="80078" x2="95443" y2="47786"/>
                        <a14:foregroundMark x1="97005" y1="92708" x2="97005" y2="81901"/>
                        <a14:foregroundMark x1="74349" y1="92708" x2="67448" y2="92708"/>
                        <a14:foregroundMark x1="91536" y1="21484" x2="83594" y2="23177"/>
                        <a14:foregroundMark x1="86198" y1="46615" x2="88672" y2="35807"/>
                        <a14:foregroundMark x1="89714" y1="29427" x2="82813" y2="33594"/>
                      </a14:backgroundRemoval>
                    </a14:imgEffect>
                  </a14:imgLayer>
                </a14:imgProps>
              </a:ext>
            </a:extLst>
          </a:blip>
          <a:srcRect b="5172"/>
          <a:stretch/>
        </p:blipFill>
        <p:spPr>
          <a:xfrm>
            <a:off x="2291841" y="0"/>
            <a:ext cx="723206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651" y="4912291"/>
            <a:ext cx="2870806" cy="208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0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808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" b="99714" l="11222" r="86667">
                        <a14:foregroundMark x1="46222" y1="40714" x2="46222" y2="40714"/>
                        <a14:foregroundMark x1="46222" y1="40714" x2="46222" y2="40714"/>
                        <a14:foregroundMark x1="46889" y1="33571" x2="48778" y2="3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2726" y="122829"/>
            <a:ext cx="3465922" cy="2695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73" y="669756"/>
            <a:ext cx="2279417" cy="292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8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970" y="0"/>
            <a:ext cx="898531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16" l="5333" r="98333">
                        <a14:foregroundMark x1="12000" y1="46935" x2="10333" y2="34839"/>
                        <a14:foregroundMark x1="11444" y1="32823" x2="24556" y2="19677"/>
                        <a14:foregroundMark x1="24556" y1="19677" x2="37778" y2="15323"/>
                        <a14:foregroundMark x1="14444" y1="39597" x2="23444" y2="40161"/>
                        <a14:foregroundMark x1="33111" y1="5161" x2="33889" y2="2419"/>
                        <a14:foregroundMark x1="46778" y1="7581" x2="46778" y2="5565"/>
                        <a14:foregroundMark x1="63556" y1="63871" x2="64111" y2="63871"/>
                        <a14:foregroundMark x1="69556" y1="68226" x2="69556" y2="66694"/>
                        <a14:foregroundMark x1="67111" y1="71613" x2="67111" y2="72419"/>
                        <a14:foregroundMark x1="71778" y1="77823" x2="70333" y2="76452"/>
                        <a14:foregroundMark x1="62111" y1="64677" x2="62111" y2="63065"/>
                        <a14:foregroundMark x1="62111" y1="63065" x2="62111" y2="63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34267"/>
            <a:ext cx="2065325" cy="284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3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hilipoc.ru/wp-content/uploads/2019/10/7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1911" r="13592" b="7618"/>
          <a:stretch/>
        </p:blipFill>
        <p:spPr bwMode="auto">
          <a:xfrm>
            <a:off x="1087271" y="758"/>
            <a:ext cx="7424382" cy="68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24" y="2088110"/>
            <a:ext cx="4127790" cy="47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2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9187" y="2429302"/>
            <a:ext cx="2533625" cy="980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hlinkClick r:id="rId2"/>
              </a:rPr>
              <a:t>→нажми</a:t>
            </a:r>
            <a:endParaRPr lang="ru-RU" sz="4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Поиграем?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" b="98857" l="9889" r="90000">
                        <a14:foregroundMark x1="45889" y1="33429" x2="48444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00" y="1910687"/>
            <a:ext cx="5904972" cy="459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55449"/>
            <a:ext cx="3084843" cy="22374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4462"/>
            <a:ext cx="12192000" cy="128289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Сентябрь в народе зовут </a:t>
            </a:r>
            <a:r>
              <a:rPr lang="ru-RU" sz="2800" dirty="0" err="1">
                <a:solidFill>
                  <a:schemeClr val="tx1"/>
                </a:solidFill>
              </a:rPr>
              <a:t>листопадником</a:t>
            </a:r>
            <a:r>
              <a:rPr lang="ru-RU" sz="2800" dirty="0">
                <a:solidFill>
                  <a:schemeClr val="tx1"/>
                </a:solidFill>
              </a:rPr>
              <a:t>. После первого заморозка начинается листопад. Испугавшись холода, прячутся насекомые, а птицы улетают в тёплые страны.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07157" y="4220973"/>
            <a:ext cx="3084843" cy="2237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54" y="2547444"/>
            <a:ext cx="4131291" cy="3910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119" r="13084" b="27562"/>
          <a:stretch/>
        </p:blipFill>
        <p:spPr>
          <a:xfrm>
            <a:off x="41509" y="1736328"/>
            <a:ext cx="3971695" cy="2165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36350" y="1691815"/>
            <a:ext cx="3896342" cy="21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4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41801"/>
            <a:ext cx="3084843" cy="22374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6464"/>
            <a:ext cx="12191999" cy="1528549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Октябрь –</a:t>
            </a:r>
            <a:r>
              <a:rPr lang="ru-RU" sz="2800" dirty="0" err="1">
                <a:solidFill>
                  <a:schemeClr val="tx1"/>
                </a:solidFill>
              </a:rPr>
              <a:t>грязник</a:t>
            </a:r>
            <a:r>
              <a:rPr lang="ru-RU" sz="2800" dirty="0">
                <a:solidFill>
                  <a:schemeClr val="tx1"/>
                </a:solidFill>
              </a:rPr>
              <a:t>: часто идут холодные дожди вперемешку со снегом, под ногами слякоть, солнца и тепла мало. В конце октября унылые и однообразные серые краски за окном. День становится короче, а ночь длиннее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07157" y="4341801"/>
            <a:ext cx="3084843" cy="22374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555" t="16866" r="21450" b="22239"/>
          <a:stretch/>
        </p:blipFill>
        <p:spPr>
          <a:xfrm>
            <a:off x="1846954" y="1829706"/>
            <a:ext cx="3581519" cy="2210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520" y="1813503"/>
            <a:ext cx="3584759" cy="2213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086" y="1799258"/>
            <a:ext cx="3584759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3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vet-oseni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262</Words>
  <Application>Microsoft Office PowerPoint</Application>
  <PresentationFormat>Широкоэкранный</PresentationFormat>
  <Paragraphs>37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cvet-oseni</vt:lpstr>
      <vt:lpstr>Тема Office</vt:lpstr>
      <vt:lpstr>Поздняя осень. деревья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Поиграем?</vt:lpstr>
      <vt:lpstr>Сентябрь в народе зовут листопадником. После первого заморозка начинается листопад. Испугавшись холода, прячутся насекомые, а птицы улетают в тёплые страны.</vt:lpstr>
      <vt:lpstr>Октябрь –грязник: часто идут холодные дожди вперемешку со снегом, под ногами слякоть, солнца и тепла мало. В конце октября унылые и однообразные серые краски за окном. День становится короче, а ночь длиннее.</vt:lpstr>
      <vt:lpstr>Презентация PowerPoint</vt:lpstr>
      <vt:lpstr>Ноябрь в народе называют воротами зимы. Зима встаёт на ноги, налетают морозы. А что произошло с деревьями? Совсем недавно они были как золотые, а сейчас?</vt:lpstr>
      <vt:lpstr>Физкультминутка </vt:lpstr>
      <vt:lpstr>стихотворение А. С. Пушкина</vt:lpstr>
      <vt:lpstr>Отгадайте, о каком дереве загадка</vt:lpstr>
      <vt:lpstr>Презентация PowerPoint</vt:lpstr>
      <vt:lpstr>Презентация PowerPoint</vt:lpstr>
      <vt:lpstr>Игра «Четвертый лишний»</vt:lpstr>
      <vt:lpstr>Презентация PowerPoint</vt:lpstr>
      <vt:lpstr>Игра «Четвертый лишний»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Поздняя осень. деревья</dc:title>
  <dc:creator>Полина Устинова</dc:creator>
  <cp:lastModifiedBy>Полина Устинова</cp:lastModifiedBy>
  <cp:revision>10</cp:revision>
  <dcterms:created xsi:type="dcterms:W3CDTF">2020-04-03T09:44:56Z</dcterms:created>
  <dcterms:modified xsi:type="dcterms:W3CDTF">2020-04-03T11:33:54Z</dcterms:modified>
</cp:coreProperties>
</file>