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4" r:id="rId2"/>
    <p:sldId id="269" r:id="rId3"/>
    <p:sldId id="256" r:id="rId4"/>
    <p:sldId id="259" r:id="rId5"/>
    <p:sldId id="272" r:id="rId6"/>
    <p:sldId id="265" r:id="rId7"/>
    <p:sldId id="271" r:id="rId8"/>
    <p:sldId id="273" r:id="rId9"/>
    <p:sldId id="266" r:id="rId10"/>
    <p:sldId id="264" r:id="rId11"/>
    <p:sldId id="267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ветлана Шулепова" initials="СШ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643" autoAdjust="0"/>
  </p:normalViewPr>
  <p:slideViewPr>
    <p:cSldViewPr>
      <p:cViewPr varScale="1">
        <p:scale>
          <a:sx n="75" d="100"/>
          <a:sy n="75" d="100"/>
        </p:scale>
        <p:origin x="-37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3-09T19:37:33.767" idx="1">
    <p:pos x="10" y="10"/>
    <p:text/>
  </p:cm>
  <p:cm authorId="0" dt="2014-03-09T19:37:53.443" idx="2">
    <p:pos x="4059" y="68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CB0A4-3697-4BDE-8072-30EB86DFF79F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1D72E-73E0-4179-BD4C-BEF286E16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202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Автор: </a:t>
            </a:r>
            <a:r>
              <a:rPr lang="ru-RU" dirty="0" smtClean="0"/>
              <a:t>Грищенко Людмила Ивановна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D72E-73E0-4179-BD4C-BEF286E1615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292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D72E-73E0-4179-BD4C-BEF286E1615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4096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нам весна</a:t>
            </a:r>
            <a:r>
              <a:rPr lang="ru-RU" baseline="0" dirty="0" smtClean="0"/>
              <a:t> шагает быстрыми шагами, и сугробы тают под ногами. Черные проталины на полях видны. Видно очень теплые ноги у весны. /. </a:t>
            </a:r>
            <a:r>
              <a:rPr lang="ru-RU" baseline="0" dirty="0" err="1" smtClean="0"/>
              <a:t>Токмакова</a:t>
            </a:r>
            <a:r>
              <a:rPr lang="ru-RU" baseline="0" dirty="0" smtClean="0"/>
              <a:t>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D72E-73E0-4179-BD4C-BEF286E1615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756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6111DA-D7FB-4208-B840-A3FFE93C6D74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5537" y="648875"/>
            <a:ext cx="4176464" cy="1938992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ru-RU" sz="60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Весна идёт!</a:t>
            </a:r>
            <a:endParaRPr lang="ru-RU" sz="6000" b="1" cap="all" dirty="0">
              <a:ln w="90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30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16633"/>
            <a:ext cx="7123080" cy="864096"/>
          </a:xfrm>
        </p:spPr>
        <p:txBody>
          <a:bodyPr/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Из под снега пробиваются первые цветы (первоцветы).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5" y="1052736"/>
            <a:ext cx="3755823" cy="2592288"/>
          </a:xfrm>
          <a:ln w="3810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6"/>
            <a:ext cx="4099851" cy="2592288"/>
          </a:xfrm>
          <a:ln w="3810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6" y="3857683"/>
            <a:ext cx="3755823" cy="2808312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1048"/>
            <a:ext cx="4104456" cy="2808312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3181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20589" cy="504056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Птицы возвращаются из тёплых стран, вьют гнёзда.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77" y="3861048"/>
            <a:ext cx="3967932" cy="2808312"/>
          </a:xfrm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4406379" cy="2808312"/>
          </a:xfrm>
          <a:ln w="381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67" y="764704"/>
            <a:ext cx="3982942" cy="288032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4392488" cy="2880320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61048"/>
            <a:ext cx="3967932" cy="2808312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="" xmlns:p14="http://schemas.microsoft.com/office/powerpoint/2010/main" val="24495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ln w="5715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06978" y="1567236"/>
            <a:ext cx="5472608" cy="255454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sz="8000" b="1" cap="all" dirty="0" smtClean="0">
                <a:ln w="1905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Загадки о весне.</a:t>
            </a:r>
            <a:endParaRPr lang="ru-RU" sz="8000" b="1" cap="all" dirty="0">
              <a:ln w="1905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27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4"/>
            <a:ext cx="3312368" cy="19389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000" b="1" dirty="0"/>
              <a:t>Растет она вниз головою,</a:t>
            </a:r>
            <a:br>
              <a:rPr lang="ru-RU" sz="2000" b="1" dirty="0"/>
            </a:br>
            <a:r>
              <a:rPr lang="ru-RU" sz="2000" b="1" dirty="0"/>
              <a:t>Не летом растет, а зимою.</a:t>
            </a:r>
            <a:br>
              <a:rPr lang="ru-RU" sz="2000" b="1" dirty="0"/>
            </a:br>
            <a:r>
              <a:rPr lang="ru-RU" sz="2000" b="1" dirty="0"/>
              <a:t>Но солнце ее припечет —</a:t>
            </a:r>
            <a:br>
              <a:rPr lang="ru-RU" sz="2000" b="1" dirty="0"/>
            </a:br>
            <a:r>
              <a:rPr lang="ru-RU" sz="2000" b="1" dirty="0"/>
              <a:t>Заплачет она и умрет. 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665"/>
            <a:ext cx="4608512" cy="302433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76056" y="4725144"/>
            <a:ext cx="3888432" cy="19389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1400" b="1" dirty="0"/>
              <a:t>Бегу </a:t>
            </a:r>
            <a:r>
              <a:rPr lang="ru-RU" sz="1400" b="1" dirty="0" smtClean="0"/>
              <a:t>я, </a:t>
            </a:r>
            <a:r>
              <a:rPr lang="ru-RU" sz="1400" b="1" dirty="0"/>
              <a:t>как по </a:t>
            </a:r>
            <a:r>
              <a:rPr lang="ru-RU" sz="1400" b="1" dirty="0" smtClean="0"/>
              <a:t>лесенке,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По камушкам звеня.</a:t>
            </a:r>
            <a:br>
              <a:rPr lang="ru-RU" sz="1400" b="1" dirty="0"/>
            </a:br>
            <a:r>
              <a:rPr lang="ru-RU" sz="1400" b="1" dirty="0"/>
              <a:t>Издалека по песенке</a:t>
            </a:r>
            <a:br>
              <a:rPr lang="ru-RU" sz="1400" b="1" dirty="0"/>
            </a:br>
            <a:r>
              <a:rPr lang="ru-RU" sz="1400" b="1" dirty="0"/>
              <a:t>Узнаете </a:t>
            </a:r>
            <a:r>
              <a:rPr lang="ru-RU" sz="1400" b="1" dirty="0" smtClean="0"/>
              <a:t>меня</a:t>
            </a:r>
            <a:r>
              <a:rPr lang="ru-RU" sz="1400" b="1" dirty="0"/>
              <a:t/>
            </a:r>
            <a:br>
              <a:rPr lang="ru-RU" sz="1400" b="1" dirty="0"/>
            </a:b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3456384" cy="313234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58068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811" y="632799"/>
            <a:ext cx="3240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Снег чернеет на полянке,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каждым днем теплей погода.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Время класть в кладовку санки.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Это, что за время года.</a:t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4221088"/>
            <a:ext cx="39604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Первым вылез из землицы</a:t>
            </a:r>
            <a:br>
              <a:rPr lang="ru-RU" sz="2400" b="1" dirty="0"/>
            </a:br>
            <a:r>
              <a:rPr lang="ru-RU" sz="2400" b="1" dirty="0"/>
              <a:t>На проталинке</a:t>
            </a:r>
            <a:br>
              <a:rPr lang="ru-RU" sz="2400" b="1" dirty="0"/>
            </a:br>
            <a:r>
              <a:rPr lang="ru-RU" sz="2400" b="1" dirty="0"/>
              <a:t>Он мороза не боится,</a:t>
            </a:r>
            <a:br>
              <a:rPr lang="ru-RU" sz="2400" b="1" dirty="0"/>
            </a:br>
            <a:r>
              <a:rPr lang="ru-RU" sz="2400" b="1" dirty="0"/>
              <a:t>Хоть и маленький.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325895"/>
            <a:ext cx="4392488" cy="3168352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0" y="3466326"/>
            <a:ext cx="4115993" cy="317500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71341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0648"/>
            <a:ext cx="4896547" cy="4212468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3" y="2348880"/>
            <a:ext cx="4536505" cy="4248472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683568" y="476672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Новоселье у скворца,</a:t>
            </a:r>
          </a:p>
          <a:p>
            <a:r>
              <a:rPr lang="ru-RU" sz="2000" b="1" dirty="0"/>
              <a:t>Он ликует без конца.</a:t>
            </a:r>
          </a:p>
          <a:p>
            <a:r>
              <a:rPr lang="ru-RU" sz="2000" b="1" dirty="0"/>
              <a:t>Чтоб у нас жил пересмешник,</a:t>
            </a:r>
          </a:p>
          <a:p>
            <a:r>
              <a:rPr lang="ru-RU" sz="2000" b="1" dirty="0"/>
              <a:t>Смастерили мы...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8064" y="4869160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Веселится весь народ —</a:t>
            </a:r>
          </a:p>
          <a:p>
            <a:r>
              <a:rPr lang="ru-RU" sz="2000" b="1" dirty="0"/>
              <a:t>Льдины двинулись в поход!</a:t>
            </a:r>
          </a:p>
          <a:p>
            <a:r>
              <a:rPr lang="ru-RU" sz="2000" b="1" dirty="0"/>
              <a:t>Мы на речке каждый год</a:t>
            </a:r>
          </a:p>
          <a:p>
            <a:r>
              <a:rPr lang="ru-RU" sz="2000" b="1" dirty="0"/>
              <a:t>Наблюдаем... </a:t>
            </a:r>
          </a:p>
        </p:txBody>
      </p:sp>
    </p:spTree>
    <p:extLst>
      <p:ext uri="{BB962C8B-B14F-4D97-AF65-F5344CB8AC3E}">
        <p14:creationId xmlns="" xmlns:p14="http://schemas.microsoft.com/office/powerpoint/2010/main" val="244014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3906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836712"/>
            <a:ext cx="2304256" cy="5024337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Я раскрываю почки, </a:t>
            </a:r>
          </a:p>
          <a:p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Зелёные листочки,</a:t>
            </a:r>
          </a:p>
          <a:p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Деревья поливаю,</a:t>
            </a:r>
          </a:p>
          <a:p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Движения полна.</a:t>
            </a:r>
          </a:p>
          <a:p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Зовут меня…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6192688" cy="6480720"/>
          </a:xfrm>
          <a:ln w="76200">
            <a:solidFill>
              <a:schemeClr val="bg2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="" xmlns:p14="http://schemas.microsoft.com/office/powerpoint/2010/main" val="7530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44208" y="2130425"/>
            <a:ext cx="2592288" cy="1010543"/>
          </a:xfrm>
        </p:spPr>
        <p:txBody>
          <a:bodyPr/>
          <a:lstStyle/>
          <a:p>
            <a:endParaRPr lang="ru-RU" sz="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0232" y="122995"/>
            <a:ext cx="2160240" cy="648072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  </a:t>
            </a:r>
            <a:r>
              <a:rPr lang="ru-RU" sz="2800" b="1" i="1" dirty="0" smtClean="0">
                <a:solidFill>
                  <a:srgbClr val="FF0000"/>
                </a:solidFill>
              </a:rPr>
              <a:t>Весна.</a:t>
            </a:r>
          </a:p>
          <a:p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 нам весна шагает</a:t>
            </a:r>
            <a:b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Быстрыми шагами,</a:t>
            </a:r>
            <a:b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 сугробы тают под ее ногами.</a:t>
            </a:r>
            <a:b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Черные проталины</a:t>
            </a:r>
            <a:b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 полях видны.</a:t>
            </a:r>
            <a:b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Видно, очень теплые</a:t>
            </a:r>
            <a:b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Ноги у весны.</a:t>
            </a:r>
            <a:b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(И. </a:t>
            </a:r>
            <a:r>
              <a:rPr lang="ru-RU" b="1" i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Токмакова</a:t>
            </a:r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)</a:t>
            </a:r>
            <a:b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b="1" dirty="0">
                <a:ln>
                  <a:solidFill>
                    <a:schemeClr val="accent6">
                      <a:lumMod val="50000"/>
                    </a:schemeClr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b="1" dirty="0">
              <a:ln>
                <a:solidFill>
                  <a:schemeClr val="accent6">
                    <a:lumMod val="50000"/>
                  </a:schemeClr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170703"/>
            <a:ext cx="5905081" cy="6552728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729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4"/>
            <a:ext cx="9144000" cy="6853596"/>
          </a:xfrm>
        </p:spPr>
      </p:pic>
    </p:spTree>
    <p:extLst>
      <p:ext uri="{BB962C8B-B14F-4D97-AF65-F5344CB8AC3E}">
        <p14:creationId xmlns="" xmlns:p14="http://schemas.microsoft.com/office/powerpoint/2010/main" val="37320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332656"/>
            <a:ext cx="7117180" cy="44447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516" y="5984186"/>
            <a:ext cx="8712968" cy="864096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ru-RU" sz="28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Солнце весеннее тёплое, яркое. Небо голубое, ясное, высокое. День становится длиннее ночи.</a:t>
            </a:r>
            <a:endParaRPr lang="ru-RU" sz="28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856984" cy="5616624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321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368152"/>
          </a:xfrm>
        </p:spPr>
        <p:txBody>
          <a:bodyPr/>
          <a:lstStyle/>
          <a:p>
            <a:r>
              <a:rPr lang="ru-RU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Снег становится тёмным, рыхлым, грязным, тает под солнцем и стекает по дорожкам звонкими ручейками.</a:t>
            </a:r>
            <a:endParaRPr lang="ru-RU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4104456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6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Lef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5"/>
            <a:ext cx="4680520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282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087"/>
            <a:ext cx="2952328" cy="750665"/>
          </a:xfrm>
        </p:spPr>
        <p:txBody>
          <a:bodyPr>
            <a:prstTxWarp prst="textDeflate">
              <a:avLst/>
            </a:prstTxWarp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Капель.</a:t>
            </a:r>
            <a:endParaRPr lang="ru-RU" sz="2800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32656"/>
            <a:ext cx="5976664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196752"/>
            <a:ext cx="2520280" cy="5472607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Кап-кап </a:t>
            </a:r>
            <a:r>
              <a:rPr lang="ru-RU" sz="3400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4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Кап-кап</a:t>
            </a:r>
            <a: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!</a:t>
            </a:r>
            <a:b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 крыши падают слезинки.</a:t>
            </a:r>
            <a:b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Кап-кап!</a:t>
            </a:r>
            <a:b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Тают белые снежинки.</a:t>
            </a:r>
            <a:b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Кап-кап!</a:t>
            </a:r>
            <a:b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Солнышко по крыше скачет.</a:t>
            </a:r>
            <a:b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Кап-кап!</a:t>
            </a:r>
            <a:b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 зима сидит и плачет.</a:t>
            </a:r>
            <a:b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Кап-кап!</a:t>
            </a:r>
            <a:endParaRPr lang="ru-RU" sz="3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3400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(А. Леонтьев, пер. В. Данько)</a:t>
            </a:r>
            <a:endParaRPr lang="ru-RU" sz="3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3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53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168352" cy="504055"/>
          </a:xfrm>
        </p:spPr>
        <p:txBody>
          <a:bodyPr>
            <a:prstTxWarp prst="textCascadeUp">
              <a:avLst/>
            </a:prstTxWarp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Ледоход.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8640"/>
            <a:ext cx="5616624" cy="6480720"/>
          </a:xfrm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836712"/>
            <a:ext cx="2880320" cy="5616625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Солнце пригревает,</a:t>
            </a:r>
            <a:b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Лед на речке треснул.</a:t>
            </a:r>
            <a:b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Речка зашумела,</a:t>
            </a:r>
            <a:b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Льдины подгоняет.</a:t>
            </a:r>
            <a:b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это явление</a:t>
            </a:r>
            <a:b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Весною называют. (ледохо</a:t>
            </a:r>
            <a:r>
              <a:rPr lang="ru-RU" sz="24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д)</a:t>
            </a:r>
          </a:p>
          <a:p>
            <a:r>
              <a:rPr lang="ru-RU" sz="24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8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3240360" cy="720080"/>
          </a:xfrm>
        </p:spPr>
        <p:txBody>
          <a:bodyPr/>
          <a:lstStyle/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0648"/>
            <a:ext cx="5375792" cy="324036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2660650" cy="3240360"/>
          </a:xfrm>
        </p:spPr>
        <p:txBody>
          <a:bodyPr>
            <a:normAutofit fontScale="77500" lnSpcReduction="20000"/>
          </a:bodyPr>
          <a:lstStyle/>
          <a:p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По весне набухли почки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И проклюнулись листочки.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Посмотри на ветки клена –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Сколько носиков зеленых!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(Т. Дмитрие</a:t>
            </a:r>
            <a:r>
              <a:rPr lang="ru-RU" sz="2400" b="1" i="1" dirty="0"/>
              <a:t>в)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35126"/>
            <a:ext cx="3841232" cy="291560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26079"/>
            <a:ext cx="4286250" cy="292465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="" xmlns:p14="http://schemas.microsoft.com/office/powerpoint/2010/main" val="38360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882</TotalTime>
  <Words>184</Words>
  <Application>Microsoft Office PowerPoint</Application>
  <PresentationFormat>Экран (4:3)</PresentationFormat>
  <Paragraphs>41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Слайд 1</vt:lpstr>
      <vt:lpstr>Слайд 2</vt:lpstr>
      <vt:lpstr>Слайд 3</vt:lpstr>
      <vt:lpstr>Слайд 4</vt:lpstr>
      <vt:lpstr>Слайд 5</vt:lpstr>
      <vt:lpstr>Снег становится тёмным, рыхлым, грязным, тает под солнцем и стекает по дорожкам звонкими ручейками.</vt:lpstr>
      <vt:lpstr>Капель.</vt:lpstr>
      <vt:lpstr>Ледоход.</vt:lpstr>
      <vt:lpstr>  </vt:lpstr>
      <vt:lpstr>Из под снега пробиваются первые цветы (первоцветы).</vt:lpstr>
      <vt:lpstr>Птицы возвращаются из тёплых стран, вьют гнёзда.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Шулепова</dc:creator>
  <cp:lastModifiedBy>Александр</cp:lastModifiedBy>
  <cp:revision>64</cp:revision>
  <dcterms:created xsi:type="dcterms:W3CDTF">2014-03-09T15:02:33Z</dcterms:created>
  <dcterms:modified xsi:type="dcterms:W3CDTF">2014-05-08T12:31:30Z</dcterms:modified>
</cp:coreProperties>
</file>