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E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69EE-35C4-4E33-AE1B-41D1374ADD9E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B174-B1DF-4781-A914-A747AFF6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0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869EE-35C4-4E33-AE1B-41D1374ADD9E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1B174-B1DF-4781-A914-A747AFF6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6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71021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7AA136-5E54-4C2B-8D2B-D4C0B931E394}"/>
              </a:ext>
            </a:extLst>
          </p:cNvPr>
          <p:cNvSpPr/>
          <p:nvPr/>
        </p:nvSpPr>
        <p:spPr>
          <a:xfrm>
            <a:off x="461639" y="5007006"/>
            <a:ext cx="4305670" cy="1509204"/>
          </a:xfrm>
          <a:prstGeom prst="rect">
            <a:avLst/>
          </a:prstGeom>
          <a:solidFill>
            <a:srgbClr val="70E060"/>
          </a:solidFill>
          <a:ln>
            <a:solidFill>
              <a:srgbClr val="70E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36B59DD-F631-4DA0-89F4-757E0910FBB9}"/>
              </a:ext>
            </a:extLst>
          </p:cNvPr>
          <p:cNvSpPr/>
          <p:nvPr/>
        </p:nvSpPr>
        <p:spPr>
          <a:xfrm>
            <a:off x="4572000" y="5646198"/>
            <a:ext cx="470517" cy="292963"/>
          </a:xfrm>
          <a:prstGeom prst="rect">
            <a:avLst/>
          </a:prstGeom>
          <a:solidFill>
            <a:srgbClr val="70E060"/>
          </a:solidFill>
          <a:ln>
            <a:solidFill>
              <a:srgbClr val="70E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204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82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9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0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8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02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00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46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8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28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092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kabinet</cp:lastModifiedBy>
  <cp:revision>2</cp:revision>
  <dcterms:created xsi:type="dcterms:W3CDTF">2014-03-19T15:43:58Z</dcterms:created>
  <dcterms:modified xsi:type="dcterms:W3CDTF">2020-03-28T22:21:22Z</dcterms:modified>
</cp:coreProperties>
</file>