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62" r:id="rId5"/>
    <p:sldId id="258" r:id="rId6"/>
    <p:sldId id="259" r:id="rId7"/>
    <p:sldId id="260" r:id="rId8"/>
    <p:sldId id="266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A3BB03-9177-4546-882C-6AB61EBB449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avensburger.de/images/produktseiten/normal_q/1273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47.jpeg"/><Relationship Id="rId21" Type="http://schemas.openxmlformats.org/officeDocument/2006/relationships/image" Target="../media/image63.jpeg"/><Relationship Id="rId7" Type="http://schemas.openxmlformats.org/officeDocument/2006/relationships/image" Target="../media/image14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46.jpe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3.jpeg"/><Relationship Id="rId5" Type="http://schemas.openxmlformats.org/officeDocument/2006/relationships/image" Target="../media/image49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image" Target="../media/image48.jpeg"/><Relationship Id="rId9" Type="http://schemas.openxmlformats.org/officeDocument/2006/relationships/image" Target="../media/image16.jpeg"/><Relationship Id="rId1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0;&#1092;&#1088;&#1080;&#1082;&#1072;\&#1072;&#1092;&#1088;&#1080;&#1082;&#1072;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82;&#1088;&#1086;&#1089;&#1089;&#1074;&#1086;&#1088;&#1076;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22.jpeg"/><Relationship Id="rId12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hyperlink" Target="http://lopastic.com/media/upload/product/2011/01/05/banan.jp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29.jpe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5.jpeg"/><Relationship Id="rId5" Type="http://schemas.openxmlformats.org/officeDocument/2006/relationships/image" Target="../media/image24.jpeg"/><Relationship Id="rId10" Type="http://schemas.openxmlformats.org/officeDocument/2006/relationships/image" Target="../media/image34.jpeg"/><Relationship Id="rId4" Type="http://schemas.openxmlformats.org/officeDocument/2006/relationships/image" Target="../media/image1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00505"/>
            <a:ext cx="8458200" cy="1928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1714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Животные Африки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dirty="0" smtClean="0"/>
              <a:t>Дидактическая игра для </a:t>
            </a:r>
            <a:r>
              <a:rPr lang="ru-RU" dirty="0" smtClean="0"/>
              <a:t>детей</a:t>
            </a:r>
            <a:endParaRPr lang="ru-RU" dirty="0"/>
          </a:p>
        </p:txBody>
      </p:sp>
      <p:pic>
        <p:nvPicPr>
          <p:cNvPr id="6146" name="Picture 2" descr="Картинка 8 из 555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2071678"/>
            <a:ext cx="5076825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какой картинки часть?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Оля\Documents\Африка\Фото042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643305" y="1500176"/>
            <a:ext cx="192882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я\Documents\Африка\Фото043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322099" y="1535893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я\Documents\Африка\Фото043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7143768" y="142873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ля\Documents\Африка\Фото042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35675" y="4822053"/>
            <a:ext cx="20717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Оля\Documents\Африка\Фото043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1857344" y="4786310"/>
            <a:ext cx="20717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Оля\Documents\Африка\Фото042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3711404" y="4789662"/>
            <a:ext cx="2078350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Оля\Documents\Африка\Фото0431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5008" y="4643446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Оля\Documents\Африка\Фото0429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5400000">
            <a:off x="7143752" y="4857776"/>
            <a:ext cx="2071702" cy="16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33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400000">
            <a:off x="1857356" y="142873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я\Documents\Африка\Фото0423.jpg"/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5400000">
            <a:off x="35686" y="1464457"/>
            <a:ext cx="19288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cuments\Африка\Фото0423.jpg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5400000">
            <a:off x="7286644" y="3286124"/>
            <a:ext cx="785818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C:\Users\Оля\Documents\Африка\Фото0433.jpg"/>
          <p:cNvPicPr/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5400000">
            <a:off x="6393669" y="3607595"/>
            <a:ext cx="857256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C:\Users\Оля\Documents\Африка\Фото0434.jpg"/>
          <p:cNvPicPr/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5400000">
            <a:off x="1250133" y="3679033"/>
            <a:ext cx="857256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C:\Users\Оля\Documents\Африка\Фото0432.jpg"/>
          <p:cNvPicPr/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5400000">
            <a:off x="2214546" y="3357562"/>
            <a:ext cx="857256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Рисунок 15" descr="C:\Users\Оля\Documents\Африка\Фото0425.jpg"/>
          <p:cNvPicPr/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 rot="5400000">
            <a:off x="4036215" y="3321843"/>
            <a:ext cx="785818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C:\Users\Оля\Documents\Африка\Фото0430.jpg"/>
          <p:cNvPicPr/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 rot="5400000">
            <a:off x="4750595" y="3679033"/>
            <a:ext cx="928694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Рисунок 18" descr="C:\Users\Оля\Documents\Африка\Фото0424.jpg"/>
          <p:cNvPicPr/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 rot="5400000">
            <a:off x="5572132" y="3357562"/>
            <a:ext cx="857256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Рисунок 21" descr="C:\Users\Оля\Documents\Африка\Фото0431.jpg"/>
          <p:cNvPicPr/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3071802" y="3786190"/>
            <a:ext cx="857256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Рисунок 23" descr="C:\Users\Оля\Documents\Африка\Фото0429.jpg"/>
          <p:cNvPicPr/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 rot="5400000">
            <a:off x="8179619" y="3679033"/>
            <a:ext cx="785818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C:\Users\Оля\Documents\Африка\Фото0426.jpg"/>
          <p:cNvPicPr/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 rot="5400000">
            <a:off x="178563" y="3536157"/>
            <a:ext cx="785818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36664E-7 L 0.44548 -0.361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8189E-7 L 0.60469 -0.32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60236E-6 L 0.50555 -0.387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4384E-6 L 0.33768 0.321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43316 0.362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66088E-6 L -0.26718 0.320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08189E-7 L -0.14045 0.36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4025E-6 L -0.43524 -0.3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1177E-7 L -0.74132 -0.309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фри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358246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4572032" cy="1000132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214422"/>
            <a:ext cx="5715040" cy="35719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Как называется самое высокое из всех животных? (Жираф)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Какое животное называют «тигровой лошадью»? (Зебра)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Какое животное прекрасно лазает по деревьям, скалам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чувствует себя там не менее свободно, чем на земле? (Леопард)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Какие животные, оказавшись перед зеркалом, поступают,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 разумные существа – узнают себя в зеркале? (Обезьяна)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5.Какое животное может преодолеть в день до 90 км пути, совершая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многодневные переходы даже в самую жаркую погоду? (Верблюд)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Эти большие животные имеют очень короткие ноги, которые с трудом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выдерживают вес тела зверя, поэтому они большую часть времени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проводят в воде. Как называются эти удивительные животные, имеющие огромную пасть, которая тянется от уха до уха? (Бегемот)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Эти потомки архозавров появились 190 млн. лет назад. В Древнем Египте их считали повелителями рек. На аренах древнеримских цирков с ними сражались гладиаторы. О каких животных идёт речь? (Крокодил)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я\Documents\Африка\Фото043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8595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cuments\Африка\Фото042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321488" y="2607480"/>
            <a:ext cx="2428893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2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178583" y="4893467"/>
            <a:ext cx="21431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cuments\Африка\Фото043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7179483" y="321475"/>
            <a:ext cx="2285992" cy="16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я\Documents\Африка\Фото0434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7179471" y="2607479"/>
            <a:ext cx="2286016" cy="16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я\Documents\Африка\Фото0429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7179483" y="4893483"/>
            <a:ext cx="2285992" cy="16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я\Documents\Африка\Фото0424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3854296" y="4282908"/>
            <a:ext cx="20783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28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(Загадки)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715016"/>
            <a:ext cx="1000132" cy="10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714488"/>
            <a:ext cx="4643469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Четвёртый лишний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286125"/>
            <a:ext cx="8686800" cy="4286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Зебра. У остальных животных тело не покрыто шерстью.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я\Documents\Африка\Фото042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10942" y="1289200"/>
            <a:ext cx="2078350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cuments\Африка\Фото042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2464578" y="1321580"/>
            <a:ext cx="207170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2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786562" y="1357314"/>
            <a:ext cx="2071702" cy="16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cuments\Африка\Фото0426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4643436" y="1357300"/>
            <a:ext cx="207170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500298" y="3357562"/>
            <a:ext cx="4286280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:\Users\Оля\Documents\Африка\Фото043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142844" y="3857628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я\Documents\Африка\Фото0431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43174" y="3643314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я\Documents\Африка\Фото0425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6786578" y="3929066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я\Documents\Африка\Фото0427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5400000">
            <a:off x="4599659" y="3901407"/>
            <a:ext cx="2214577" cy="169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796674" y="6072206"/>
            <a:ext cx="3550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 не из семейства кошачьих.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488" y="6072206"/>
            <a:ext cx="335758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643578"/>
            <a:ext cx="8686800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Носорог. Только у этого животного имеется два рога.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я\Documents\Африка\Фото042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10942" y="503382"/>
            <a:ext cx="2078350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cuments\Африка\Фото043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643438" y="50004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3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2428860" y="50004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cuments\Африка\Фото043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6786578" y="50004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00232" y="2643182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Крокодил – только его детёныши вылупляются из яиц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08" y="2714620"/>
            <a:ext cx="564360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Оля\Documents\Африка\Фото042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4714874" y="3286128"/>
            <a:ext cx="207170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571736" y="5715016"/>
            <a:ext cx="41434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C:\Users\Оля\Documents\Африка\Фото0431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71736" y="3143248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я\Documents\Африка\Фото0429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250001" y="3321843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ля\Documents\Африка\Фото043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858016" y="3286124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Кто, чем питается?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Оля\Documents\Африка\Фото043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142984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3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7000892" y="1285860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cuments\Африка\Фото042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139536" y="4789662"/>
            <a:ext cx="2078350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я\Documents\Африка\Фото043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2357422" y="478632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я\Documents\Африка\Фото042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2464578" y="1321580"/>
            <a:ext cx="207170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я\Documents\Африка\Фото043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4714876" y="1285860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я\Documents\Африка\Фото0425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4607731" y="4750591"/>
            <a:ext cx="20716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я\Documents\Африка\Фото0429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5400000">
            <a:off x="7000892" y="478632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а 4 из 16081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857488" y="3286124"/>
            <a:ext cx="1428760" cy="125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http://im8-tub-ru.yandex.net/i?id=452037471-12-7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3357562"/>
            <a:ext cx="1428760" cy="1224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16" descr="http://im0-tub-ru.yandex.net/i?id=439470357-62-7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40" y="3357562"/>
            <a:ext cx="1500198" cy="1207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14" descr="http://im4-tub-ru.yandex.net/i?id=308295584-70-7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8662" y="3357562"/>
            <a:ext cx="1428760" cy="1143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Кто, чем питается?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Оля\Documents\Африка\Фото043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142984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3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7000892" y="1285860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cuments\Африка\Фото042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8066" y="4789662"/>
            <a:ext cx="2078350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я\Documents\Африка\Фото043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2214546" y="478632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я\Documents\Африка\Фото042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2107388" y="1321580"/>
            <a:ext cx="207170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я\Documents\Африка\Фото043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4429124" y="1285860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я\Documents\Африка\Фото0425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4464855" y="4750591"/>
            <a:ext cx="20716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я\Documents\Африка\Фото0429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5400000">
            <a:off x="7000892" y="478632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http://im8-tub-ru.yandex.net/i?id=398935520-71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3357562"/>
            <a:ext cx="1428760" cy="1160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2" descr="http://im0-tub-ru.yandex.net/i?id=323253696-38-7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3" y="3429000"/>
            <a:ext cx="1406779" cy="1143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ердце 28"/>
          <p:cNvSpPr/>
          <p:nvPr/>
        </p:nvSpPr>
        <p:spPr>
          <a:xfrm>
            <a:off x="6572264" y="6072206"/>
            <a:ext cx="428628" cy="357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ердце 27"/>
          <p:cNvSpPr/>
          <p:nvPr/>
        </p:nvSpPr>
        <p:spPr>
          <a:xfrm>
            <a:off x="6286512" y="5715016"/>
            <a:ext cx="428628" cy="357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ердце 26"/>
          <p:cNvSpPr/>
          <p:nvPr/>
        </p:nvSpPr>
        <p:spPr>
          <a:xfrm>
            <a:off x="3214678" y="5500702"/>
            <a:ext cx="428628" cy="357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ердце 25"/>
          <p:cNvSpPr/>
          <p:nvPr/>
        </p:nvSpPr>
        <p:spPr>
          <a:xfrm>
            <a:off x="3643306" y="5143512"/>
            <a:ext cx="428628" cy="357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Рассмотри, подумай, посчитай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857760"/>
            <a:ext cx="7196158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 каких животных есть копыта. Посчитай их.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Сколько здесь хищников?    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9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Сколько травоядных?      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                                                                     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Сколько ты видишь животных, которые умеют плавать?      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9          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Какие из этих животных бывают домашними? Посчитай их.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4-tub-ru.yandex.net/i?id=324102746-6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1428750" cy="1066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http://im4-tub-ru.yandex.net/i?id=409952613-1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429000"/>
            <a:ext cx="1428750" cy="1066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http://im8-tub-ru.yandex.net/i?id=211852374-02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857256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4" name="Picture 10" descr="http://im7-tub-ru.yandex.net/i?id=502474138-2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714488"/>
            <a:ext cx="1000132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6" name="Picture 12" descr="http://im8-tub-ru.yandex.net/i?id=334419345-03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928934"/>
            <a:ext cx="85725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8" name="Picture 14" descr="http://im6-tub-ru.yandex.net/i?id=329792067-18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2143116"/>
            <a:ext cx="1214446" cy="928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40" name="Picture 16" descr="http://im2-tub-ru.yandex.net/i?id=395515817-14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3286124"/>
            <a:ext cx="1428750" cy="95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42" name="Picture 18" descr="http://im2-tub-ru.yandex.net/i?id=276092490-65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1571612"/>
            <a:ext cx="857256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46" name="Picture 22" descr="http://ejka.ru/uploads/images/b/3/d/0/6/baf77e2b7d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85984" y="1714488"/>
            <a:ext cx="85725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48" name="Picture 24" descr="http://ejka.ru/uploads/images/e/3/4/2/6/4a490181e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357818" y="2500306"/>
            <a:ext cx="1000132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5" name="Сердце 24"/>
          <p:cNvSpPr/>
          <p:nvPr/>
        </p:nvSpPr>
        <p:spPr>
          <a:xfrm>
            <a:off x="5572132" y="4857760"/>
            <a:ext cx="428628" cy="357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48577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48577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48577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43636" y="48577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514351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514351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571736" y="54292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28926" y="542926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00694" y="57150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29322" y="571501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286512" y="607220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643702" y="607220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25" grpId="0" animBg="1"/>
      <p:bldP spid="20" grpId="0"/>
      <p:bldP spid="2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503</TotalTime>
  <Words>308</Words>
  <Application>Microsoft Office PowerPoint</Application>
  <PresentationFormat>Экран (4:3)</PresentationFormat>
  <Paragraphs>44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 </vt:lpstr>
      <vt:lpstr>Презентация PowerPoint</vt:lpstr>
      <vt:lpstr>Викторина</vt:lpstr>
      <vt:lpstr>Кроссворд (Загадки)</vt:lpstr>
      <vt:lpstr>Четвёртый лишний</vt:lpstr>
      <vt:lpstr>Презентация PowerPoint</vt:lpstr>
      <vt:lpstr>Кто, чем питается?</vt:lpstr>
      <vt:lpstr>Кто, чем питается?</vt:lpstr>
      <vt:lpstr>Рассмотри, подумай, посчитай</vt:lpstr>
      <vt:lpstr>От какой картинки часть?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Пользователь Windows</cp:lastModifiedBy>
  <cp:revision>58</cp:revision>
  <dcterms:created xsi:type="dcterms:W3CDTF">2012-06-25T05:55:53Z</dcterms:created>
  <dcterms:modified xsi:type="dcterms:W3CDTF">2020-04-06T14:53:50Z</dcterms:modified>
</cp:coreProperties>
</file>