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22"/>
  </p:notesMasterIdLst>
  <p:sldIdLst>
    <p:sldId id="256" r:id="rId2"/>
    <p:sldId id="264" r:id="rId3"/>
    <p:sldId id="282" r:id="rId4"/>
    <p:sldId id="283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304" r:id="rId15"/>
    <p:sldId id="305" r:id="rId16"/>
    <p:sldId id="306" r:id="rId17"/>
    <p:sldId id="307" r:id="rId18"/>
    <p:sldId id="308" r:id="rId19"/>
    <p:sldId id="309" r:id="rId20"/>
    <p:sldId id="31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7CBDD-FD4B-4E1C-89AB-A9C04583D7F9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3D34F-36A9-4EDD-9BE7-6C644D2868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03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163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27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8798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3220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080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4680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969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152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05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057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366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137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474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740" y="2129830"/>
            <a:ext cx="7801700" cy="2163266"/>
          </a:xfrm>
        </p:spPr>
        <p:txBody>
          <a:bodyPr>
            <a:norm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4400" b="1" spc="-12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 </a:t>
            </a:r>
            <a:r>
              <a:rPr lang="ru-RU" sz="4400" b="1" spc="-12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spc="-12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spc="-14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ru-RU" sz="4400" b="1" spc="-29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spc="-1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br>
              <a:rPr lang="ru-RU" sz="4400" b="1" spc="-1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spc="-1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4400" b="1" spc="-28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spc="-1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4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323528" y="548680"/>
            <a:ext cx="4320480" cy="15811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21920" y="121471"/>
            <a:ext cx="73574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Челябинска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en-US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ds308.ru</a:t>
            </a:r>
            <a:endParaRPr lang="ru-RU" sz="11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5070347" y="2108961"/>
            <a:ext cx="2496185" cy="1130935"/>
          </a:xfrm>
          <a:custGeom>
            <a:avLst/>
            <a:gdLst/>
            <a:ahLst/>
            <a:cxnLst/>
            <a:rect l="l" t="t" r="r" b="b"/>
            <a:pathLst>
              <a:path w="2496184" h="1130935">
                <a:moveTo>
                  <a:pt x="0" y="0"/>
                </a:moveTo>
                <a:lnTo>
                  <a:pt x="0" y="940435"/>
                </a:lnTo>
                <a:lnTo>
                  <a:pt x="2496057" y="940435"/>
                </a:lnTo>
                <a:lnTo>
                  <a:pt x="2496057" y="1130553"/>
                </a:lnTo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8283" y="2108961"/>
            <a:ext cx="12065" cy="1130935"/>
          </a:xfrm>
          <a:custGeom>
            <a:avLst/>
            <a:gdLst/>
            <a:ahLst/>
            <a:cxnLst/>
            <a:rect l="l" t="t" r="r" b="b"/>
            <a:pathLst>
              <a:path w="12064" h="1130935">
                <a:moveTo>
                  <a:pt x="12064" y="0"/>
                </a:moveTo>
                <a:lnTo>
                  <a:pt x="12064" y="940435"/>
                </a:lnTo>
                <a:lnTo>
                  <a:pt x="0" y="940435"/>
                </a:lnTo>
                <a:lnTo>
                  <a:pt x="0" y="1130553"/>
                </a:lnTo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57754" y="2108961"/>
            <a:ext cx="2712720" cy="1111885"/>
          </a:xfrm>
          <a:custGeom>
            <a:avLst/>
            <a:gdLst/>
            <a:ahLst/>
            <a:cxnLst/>
            <a:rect l="l" t="t" r="r" b="b"/>
            <a:pathLst>
              <a:path w="2712720" h="1111885">
                <a:moveTo>
                  <a:pt x="2712593" y="0"/>
                </a:moveTo>
                <a:lnTo>
                  <a:pt x="2712593" y="921512"/>
                </a:lnTo>
                <a:lnTo>
                  <a:pt x="0" y="921512"/>
                </a:lnTo>
                <a:lnTo>
                  <a:pt x="0" y="1111503"/>
                </a:lnTo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47188" y="1531619"/>
            <a:ext cx="4841748" cy="644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37624" y="1640965"/>
            <a:ext cx="4741545" cy="544830"/>
          </a:xfrm>
          <a:custGeom>
            <a:avLst/>
            <a:gdLst/>
            <a:ahLst/>
            <a:cxnLst/>
            <a:rect l="l" t="t" r="r" b="b"/>
            <a:pathLst>
              <a:path w="4741545" h="544830">
                <a:moveTo>
                  <a:pt x="4686681" y="0"/>
                </a:moveTo>
                <a:lnTo>
                  <a:pt x="54356" y="0"/>
                </a:lnTo>
                <a:lnTo>
                  <a:pt x="33218" y="4280"/>
                </a:lnTo>
                <a:lnTo>
                  <a:pt x="15938" y="15954"/>
                </a:lnTo>
                <a:lnTo>
                  <a:pt x="4278" y="33272"/>
                </a:lnTo>
                <a:lnTo>
                  <a:pt x="0" y="54482"/>
                </a:lnTo>
                <a:lnTo>
                  <a:pt x="0" y="490219"/>
                </a:lnTo>
                <a:lnTo>
                  <a:pt x="4278" y="511430"/>
                </a:lnTo>
                <a:lnTo>
                  <a:pt x="15938" y="528748"/>
                </a:lnTo>
                <a:lnTo>
                  <a:pt x="33218" y="540422"/>
                </a:lnTo>
                <a:lnTo>
                  <a:pt x="54356" y="544702"/>
                </a:lnTo>
                <a:lnTo>
                  <a:pt x="4686681" y="544702"/>
                </a:lnTo>
                <a:lnTo>
                  <a:pt x="4707818" y="540422"/>
                </a:lnTo>
                <a:lnTo>
                  <a:pt x="4725098" y="528748"/>
                </a:lnTo>
                <a:lnTo>
                  <a:pt x="4736758" y="511430"/>
                </a:lnTo>
                <a:lnTo>
                  <a:pt x="4741037" y="490219"/>
                </a:lnTo>
                <a:lnTo>
                  <a:pt x="4741037" y="54482"/>
                </a:lnTo>
                <a:lnTo>
                  <a:pt x="4736758" y="33272"/>
                </a:lnTo>
                <a:lnTo>
                  <a:pt x="4725098" y="15954"/>
                </a:lnTo>
                <a:lnTo>
                  <a:pt x="4707818" y="4280"/>
                </a:lnTo>
                <a:lnTo>
                  <a:pt x="468668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48399" y="1640092"/>
            <a:ext cx="4741545" cy="544830"/>
          </a:xfrm>
          <a:custGeom>
            <a:avLst/>
            <a:gdLst/>
            <a:ahLst/>
            <a:cxnLst/>
            <a:rect l="l" t="t" r="r" b="b"/>
            <a:pathLst>
              <a:path w="4741545" h="544830">
                <a:moveTo>
                  <a:pt x="0" y="54482"/>
                </a:moveTo>
                <a:lnTo>
                  <a:pt x="4278" y="33272"/>
                </a:lnTo>
                <a:lnTo>
                  <a:pt x="15938" y="15954"/>
                </a:lnTo>
                <a:lnTo>
                  <a:pt x="33218" y="4280"/>
                </a:lnTo>
                <a:lnTo>
                  <a:pt x="54356" y="0"/>
                </a:lnTo>
                <a:lnTo>
                  <a:pt x="4686681" y="0"/>
                </a:lnTo>
                <a:lnTo>
                  <a:pt x="4707818" y="4280"/>
                </a:lnTo>
                <a:lnTo>
                  <a:pt x="4725098" y="15954"/>
                </a:lnTo>
                <a:lnTo>
                  <a:pt x="4736758" y="33272"/>
                </a:lnTo>
                <a:lnTo>
                  <a:pt x="4741037" y="54482"/>
                </a:lnTo>
                <a:lnTo>
                  <a:pt x="4741037" y="490219"/>
                </a:lnTo>
                <a:lnTo>
                  <a:pt x="4736758" y="511430"/>
                </a:lnTo>
                <a:lnTo>
                  <a:pt x="4725098" y="528748"/>
                </a:lnTo>
                <a:lnTo>
                  <a:pt x="4707818" y="540422"/>
                </a:lnTo>
                <a:lnTo>
                  <a:pt x="4686681" y="544702"/>
                </a:lnTo>
                <a:lnTo>
                  <a:pt x="54356" y="544702"/>
                </a:lnTo>
                <a:lnTo>
                  <a:pt x="33218" y="540422"/>
                </a:lnTo>
                <a:lnTo>
                  <a:pt x="15938" y="528748"/>
                </a:lnTo>
                <a:lnTo>
                  <a:pt x="4278" y="511430"/>
                </a:lnTo>
                <a:lnTo>
                  <a:pt x="0" y="490219"/>
                </a:lnTo>
                <a:lnTo>
                  <a:pt x="0" y="54482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753992" y="1722558"/>
            <a:ext cx="2620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r>
              <a:rPr sz="18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80160" y="3186683"/>
            <a:ext cx="2153412" cy="2112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59686" y="3437128"/>
            <a:ext cx="2052320" cy="2008505"/>
          </a:xfrm>
          <a:custGeom>
            <a:avLst/>
            <a:gdLst/>
            <a:ahLst/>
            <a:cxnLst/>
            <a:rect l="l" t="t" r="r" b="b"/>
            <a:pathLst>
              <a:path w="2052320" h="2008504">
                <a:moveTo>
                  <a:pt x="1851278" y="0"/>
                </a:moveTo>
                <a:lnTo>
                  <a:pt x="200787" y="0"/>
                </a:lnTo>
                <a:lnTo>
                  <a:pt x="154754" y="5304"/>
                </a:lnTo>
                <a:lnTo>
                  <a:pt x="112494" y="20411"/>
                </a:lnTo>
                <a:lnTo>
                  <a:pt x="75213" y="44117"/>
                </a:lnTo>
                <a:lnTo>
                  <a:pt x="44117" y="75213"/>
                </a:lnTo>
                <a:lnTo>
                  <a:pt x="20411" y="112494"/>
                </a:lnTo>
                <a:lnTo>
                  <a:pt x="5304" y="154754"/>
                </a:lnTo>
                <a:lnTo>
                  <a:pt x="0" y="200787"/>
                </a:lnTo>
                <a:lnTo>
                  <a:pt x="0" y="1807337"/>
                </a:lnTo>
                <a:lnTo>
                  <a:pt x="5304" y="1853369"/>
                </a:lnTo>
                <a:lnTo>
                  <a:pt x="20411" y="1895629"/>
                </a:lnTo>
                <a:lnTo>
                  <a:pt x="44117" y="1932910"/>
                </a:lnTo>
                <a:lnTo>
                  <a:pt x="75213" y="1964006"/>
                </a:lnTo>
                <a:lnTo>
                  <a:pt x="112494" y="1987712"/>
                </a:lnTo>
                <a:lnTo>
                  <a:pt x="154754" y="2002819"/>
                </a:lnTo>
                <a:lnTo>
                  <a:pt x="200787" y="2008124"/>
                </a:lnTo>
                <a:lnTo>
                  <a:pt x="1851278" y="2008124"/>
                </a:lnTo>
                <a:lnTo>
                  <a:pt x="1897311" y="2002819"/>
                </a:lnTo>
                <a:lnTo>
                  <a:pt x="1939571" y="1987712"/>
                </a:lnTo>
                <a:lnTo>
                  <a:pt x="1976852" y="1964006"/>
                </a:lnTo>
                <a:lnTo>
                  <a:pt x="2007948" y="1932910"/>
                </a:lnTo>
                <a:lnTo>
                  <a:pt x="2031654" y="1895629"/>
                </a:lnTo>
                <a:lnTo>
                  <a:pt x="2046761" y="1853369"/>
                </a:lnTo>
                <a:lnTo>
                  <a:pt x="2052065" y="1807337"/>
                </a:lnTo>
                <a:lnTo>
                  <a:pt x="2052065" y="200787"/>
                </a:lnTo>
                <a:lnTo>
                  <a:pt x="2046761" y="154754"/>
                </a:lnTo>
                <a:lnTo>
                  <a:pt x="2031654" y="112494"/>
                </a:lnTo>
                <a:lnTo>
                  <a:pt x="2007948" y="75213"/>
                </a:lnTo>
                <a:lnTo>
                  <a:pt x="1976852" y="44117"/>
                </a:lnTo>
                <a:lnTo>
                  <a:pt x="1939571" y="20411"/>
                </a:lnTo>
                <a:lnTo>
                  <a:pt x="1897311" y="5304"/>
                </a:lnTo>
                <a:lnTo>
                  <a:pt x="185127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59686" y="3437128"/>
            <a:ext cx="2052320" cy="2008505"/>
          </a:xfrm>
          <a:custGeom>
            <a:avLst/>
            <a:gdLst/>
            <a:ahLst/>
            <a:cxnLst/>
            <a:rect l="l" t="t" r="r" b="b"/>
            <a:pathLst>
              <a:path w="2052320" h="2008504">
                <a:moveTo>
                  <a:pt x="0" y="200787"/>
                </a:moveTo>
                <a:lnTo>
                  <a:pt x="5304" y="154754"/>
                </a:lnTo>
                <a:lnTo>
                  <a:pt x="20411" y="112494"/>
                </a:lnTo>
                <a:lnTo>
                  <a:pt x="44117" y="75213"/>
                </a:lnTo>
                <a:lnTo>
                  <a:pt x="75213" y="44117"/>
                </a:lnTo>
                <a:lnTo>
                  <a:pt x="112494" y="20411"/>
                </a:lnTo>
                <a:lnTo>
                  <a:pt x="154754" y="5304"/>
                </a:lnTo>
                <a:lnTo>
                  <a:pt x="200787" y="0"/>
                </a:lnTo>
                <a:lnTo>
                  <a:pt x="1851278" y="0"/>
                </a:lnTo>
                <a:lnTo>
                  <a:pt x="1897311" y="5304"/>
                </a:lnTo>
                <a:lnTo>
                  <a:pt x="1939571" y="20411"/>
                </a:lnTo>
                <a:lnTo>
                  <a:pt x="1976852" y="44117"/>
                </a:lnTo>
                <a:lnTo>
                  <a:pt x="2007948" y="75213"/>
                </a:lnTo>
                <a:lnTo>
                  <a:pt x="2031654" y="112494"/>
                </a:lnTo>
                <a:lnTo>
                  <a:pt x="2046761" y="154754"/>
                </a:lnTo>
                <a:lnTo>
                  <a:pt x="2052065" y="200787"/>
                </a:lnTo>
                <a:lnTo>
                  <a:pt x="2052065" y="1807337"/>
                </a:lnTo>
                <a:lnTo>
                  <a:pt x="2046761" y="1853369"/>
                </a:lnTo>
                <a:lnTo>
                  <a:pt x="2031654" y="1895629"/>
                </a:lnTo>
                <a:lnTo>
                  <a:pt x="2007948" y="1932910"/>
                </a:lnTo>
                <a:lnTo>
                  <a:pt x="1976852" y="1964006"/>
                </a:lnTo>
                <a:lnTo>
                  <a:pt x="1939571" y="1987712"/>
                </a:lnTo>
                <a:lnTo>
                  <a:pt x="1897311" y="2002819"/>
                </a:lnTo>
                <a:lnTo>
                  <a:pt x="1851278" y="2008124"/>
                </a:lnTo>
                <a:lnTo>
                  <a:pt x="200787" y="2008124"/>
                </a:lnTo>
                <a:lnTo>
                  <a:pt x="154754" y="2002819"/>
                </a:lnTo>
                <a:lnTo>
                  <a:pt x="112494" y="1987712"/>
                </a:lnTo>
                <a:lnTo>
                  <a:pt x="75213" y="1964006"/>
                </a:lnTo>
                <a:lnTo>
                  <a:pt x="44117" y="1932910"/>
                </a:lnTo>
                <a:lnTo>
                  <a:pt x="20411" y="1895629"/>
                </a:lnTo>
                <a:lnTo>
                  <a:pt x="5304" y="1853369"/>
                </a:lnTo>
                <a:lnTo>
                  <a:pt x="0" y="1807337"/>
                </a:lnTo>
                <a:lnTo>
                  <a:pt x="0" y="200787"/>
                </a:lnTo>
                <a:close/>
              </a:path>
            </a:pathLst>
          </a:custGeom>
          <a:ln w="952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729134" y="3746983"/>
            <a:ext cx="1690370" cy="1320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6395">
              <a:lnSpc>
                <a:spcPts val="2065"/>
              </a:lnSpc>
              <a:spcBef>
                <a:spcPts val="100"/>
              </a:spcBef>
            </a:pP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1980"/>
              </a:lnSpc>
              <a:spcBef>
                <a:spcPts val="120"/>
              </a:spcBef>
            </a:pP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атериально-технического оснащения программы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77640" y="3204972"/>
            <a:ext cx="2157984" cy="2057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60215" y="3456178"/>
            <a:ext cx="2052320" cy="1955164"/>
          </a:xfrm>
          <a:custGeom>
            <a:avLst/>
            <a:gdLst/>
            <a:ahLst/>
            <a:cxnLst/>
            <a:rect l="l" t="t" r="r" b="b"/>
            <a:pathLst>
              <a:path w="2052320" h="1955164">
                <a:moveTo>
                  <a:pt x="1856613" y="0"/>
                </a:moveTo>
                <a:lnTo>
                  <a:pt x="195452" y="0"/>
                </a:lnTo>
                <a:lnTo>
                  <a:pt x="150636" y="5161"/>
                </a:lnTo>
                <a:lnTo>
                  <a:pt x="109495" y="19865"/>
                </a:lnTo>
                <a:lnTo>
                  <a:pt x="73205" y="42937"/>
                </a:lnTo>
                <a:lnTo>
                  <a:pt x="42937" y="73205"/>
                </a:lnTo>
                <a:lnTo>
                  <a:pt x="19865" y="109495"/>
                </a:lnTo>
                <a:lnTo>
                  <a:pt x="5161" y="150636"/>
                </a:lnTo>
                <a:lnTo>
                  <a:pt x="0" y="195453"/>
                </a:lnTo>
                <a:lnTo>
                  <a:pt x="0" y="1759458"/>
                </a:lnTo>
                <a:lnTo>
                  <a:pt x="5161" y="1804274"/>
                </a:lnTo>
                <a:lnTo>
                  <a:pt x="19865" y="1845415"/>
                </a:lnTo>
                <a:lnTo>
                  <a:pt x="42937" y="1881705"/>
                </a:lnTo>
                <a:lnTo>
                  <a:pt x="73205" y="1911973"/>
                </a:lnTo>
                <a:lnTo>
                  <a:pt x="109495" y="1935045"/>
                </a:lnTo>
                <a:lnTo>
                  <a:pt x="150636" y="1949749"/>
                </a:lnTo>
                <a:lnTo>
                  <a:pt x="195452" y="1954911"/>
                </a:lnTo>
                <a:lnTo>
                  <a:pt x="1856613" y="1954911"/>
                </a:lnTo>
                <a:lnTo>
                  <a:pt x="1901429" y="1949749"/>
                </a:lnTo>
                <a:lnTo>
                  <a:pt x="1942570" y="1935045"/>
                </a:lnTo>
                <a:lnTo>
                  <a:pt x="1978860" y="1911973"/>
                </a:lnTo>
                <a:lnTo>
                  <a:pt x="2009128" y="1881705"/>
                </a:lnTo>
                <a:lnTo>
                  <a:pt x="2032200" y="1845415"/>
                </a:lnTo>
                <a:lnTo>
                  <a:pt x="2046904" y="1804274"/>
                </a:lnTo>
                <a:lnTo>
                  <a:pt x="2052065" y="1759458"/>
                </a:lnTo>
                <a:lnTo>
                  <a:pt x="2052065" y="195453"/>
                </a:lnTo>
                <a:lnTo>
                  <a:pt x="2046904" y="150636"/>
                </a:lnTo>
                <a:lnTo>
                  <a:pt x="2032200" y="109495"/>
                </a:lnTo>
                <a:lnTo>
                  <a:pt x="2009128" y="73205"/>
                </a:lnTo>
                <a:lnTo>
                  <a:pt x="1978860" y="42937"/>
                </a:lnTo>
                <a:lnTo>
                  <a:pt x="1942570" y="19865"/>
                </a:lnTo>
                <a:lnTo>
                  <a:pt x="1901429" y="5161"/>
                </a:lnTo>
                <a:lnTo>
                  <a:pt x="185661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60215" y="3456178"/>
            <a:ext cx="2052320" cy="1955164"/>
          </a:xfrm>
          <a:custGeom>
            <a:avLst/>
            <a:gdLst/>
            <a:ahLst/>
            <a:cxnLst/>
            <a:rect l="l" t="t" r="r" b="b"/>
            <a:pathLst>
              <a:path w="2052320" h="1955164">
                <a:moveTo>
                  <a:pt x="0" y="195453"/>
                </a:moveTo>
                <a:lnTo>
                  <a:pt x="5161" y="150636"/>
                </a:lnTo>
                <a:lnTo>
                  <a:pt x="19865" y="109495"/>
                </a:lnTo>
                <a:lnTo>
                  <a:pt x="42937" y="73205"/>
                </a:lnTo>
                <a:lnTo>
                  <a:pt x="73205" y="42937"/>
                </a:lnTo>
                <a:lnTo>
                  <a:pt x="109495" y="19865"/>
                </a:lnTo>
                <a:lnTo>
                  <a:pt x="150636" y="5161"/>
                </a:lnTo>
                <a:lnTo>
                  <a:pt x="195452" y="0"/>
                </a:lnTo>
                <a:lnTo>
                  <a:pt x="1856613" y="0"/>
                </a:lnTo>
                <a:lnTo>
                  <a:pt x="1901429" y="5161"/>
                </a:lnTo>
                <a:lnTo>
                  <a:pt x="1942570" y="19865"/>
                </a:lnTo>
                <a:lnTo>
                  <a:pt x="1978860" y="42937"/>
                </a:lnTo>
                <a:lnTo>
                  <a:pt x="2009128" y="73205"/>
                </a:lnTo>
                <a:lnTo>
                  <a:pt x="2032200" y="109495"/>
                </a:lnTo>
                <a:lnTo>
                  <a:pt x="2046904" y="150636"/>
                </a:lnTo>
                <a:lnTo>
                  <a:pt x="2052065" y="195453"/>
                </a:lnTo>
                <a:lnTo>
                  <a:pt x="2052065" y="1759458"/>
                </a:lnTo>
                <a:lnTo>
                  <a:pt x="2046904" y="1804274"/>
                </a:lnTo>
                <a:lnTo>
                  <a:pt x="2032200" y="1845415"/>
                </a:lnTo>
                <a:lnTo>
                  <a:pt x="2009128" y="1881705"/>
                </a:lnTo>
                <a:lnTo>
                  <a:pt x="1978860" y="1911973"/>
                </a:lnTo>
                <a:lnTo>
                  <a:pt x="1942570" y="1935045"/>
                </a:lnTo>
                <a:lnTo>
                  <a:pt x="1901429" y="1949749"/>
                </a:lnTo>
                <a:lnTo>
                  <a:pt x="1856613" y="1954911"/>
                </a:lnTo>
                <a:lnTo>
                  <a:pt x="195452" y="1954911"/>
                </a:lnTo>
                <a:lnTo>
                  <a:pt x="150636" y="1949749"/>
                </a:lnTo>
                <a:lnTo>
                  <a:pt x="109495" y="1935045"/>
                </a:lnTo>
                <a:lnTo>
                  <a:pt x="73205" y="1911973"/>
                </a:lnTo>
                <a:lnTo>
                  <a:pt x="42937" y="1881705"/>
                </a:lnTo>
                <a:lnTo>
                  <a:pt x="19865" y="1845415"/>
                </a:lnTo>
                <a:lnTo>
                  <a:pt x="5161" y="1804274"/>
                </a:lnTo>
                <a:lnTo>
                  <a:pt x="0" y="1759458"/>
                </a:lnTo>
                <a:lnTo>
                  <a:pt x="0" y="195453"/>
                </a:lnTo>
                <a:close/>
              </a:path>
            </a:pathLst>
          </a:custGeom>
          <a:ln w="952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540377" y="4006418"/>
            <a:ext cx="1493520" cy="802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6559">
              <a:lnSpc>
                <a:spcPts val="2065"/>
              </a:lnSpc>
              <a:spcBef>
                <a:spcPts val="100"/>
              </a:spcBef>
            </a:pPr>
            <a:r>
              <a:rPr sz="1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-1270" algn="ctr">
              <a:lnSpc>
                <a:spcPts val="1980"/>
              </a:lnSpc>
              <a:spcBef>
                <a:spcPts val="120"/>
              </a:spcBef>
            </a:pP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 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sz="1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итан</a:t>
            </a:r>
            <a:r>
              <a:rPr sz="1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sz="1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487667" y="3204972"/>
            <a:ext cx="2153412" cy="2057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68338" y="3456178"/>
            <a:ext cx="2052320" cy="1955164"/>
          </a:xfrm>
          <a:custGeom>
            <a:avLst/>
            <a:gdLst/>
            <a:ahLst/>
            <a:cxnLst/>
            <a:rect l="l" t="t" r="r" b="b"/>
            <a:pathLst>
              <a:path w="2052320" h="1955164">
                <a:moveTo>
                  <a:pt x="1856612" y="0"/>
                </a:moveTo>
                <a:lnTo>
                  <a:pt x="195452" y="0"/>
                </a:lnTo>
                <a:lnTo>
                  <a:pt x="150636" y="5161"/>
                </a:lnTo>
                <a:lnTo>
                  <a:pt x="109495" y="19865"/>
                </a:lnTo>
                <a:lnTo>
                  <a:pt x="73205" y="42937"/>
                </a:lnTo>
                <a:lnTo>
                  <a:pt x="42937" y="73205"/>
                </a:lnTo>
                <a:lnTo>
                  <a:pt x="19865" y="109495"/>
                </a:lnTo>
                <a:lnTo>
                  <a:pt x="5161" y="150636"/>
                </a:lnTo>
                <a:lnTo>
                  <a:pt x="0" y="195453"/>
                </a:lnTo>
                <a:lnTo>
                  <a:pt x="0" y="1759458"/>
                </a:lnTo>
                <a:lnTo>
                  <a:pt x="5161" y="1804274"/>
                </a:lnTo>
                <a:lnTo>
                  <a:pt x="19865" y="1845415"/>
                </a:lnTo>
                <a:lnTo>
                  <a:pt x="42937" y="1881705"/>
                </a:lnTo>
                <a:lnTo>
                  <a:pt x="73205" y="1911973"/>
                </a:lnTo>
                <a:lnTo>
                  <a:pt x="109495" y="1935045"/>
                </a:lnTo>
                <a:lnTo>
                  <a:pt x="150636" y="1949749"/>
                </a:lnTo>
                <a:lnTo>
                  <a:pt x="195452" y="1954911"/>
                </a:lnTo>
                <a:lnTo>
                  <a:pt x="1856612" y="1954911"/>
                </a:lnTo>
                <a:lnTo>
                  <a:pt x="1901436" y="1949749"/>
                </a:lnTo>
                <a:lnTo>
                  <a:pt x="1942595" y="1935045"/>
                </a:lnTo>
                <a:lnTo>
                  <a:pt x="1978910" y="1911973"/>
                </a:lnTo>
                <a:lnTo>
                  <a:pt x="2009205" y="1881705"/>
                </a:lnTo>
                <a:lnTo>
                  <a:pt x="2032302" y="1845415"/>
                </a:lnTo>
                <a:lnTo>
                  <a:pt x="2047024" y="1804274"/>
                </a:lnTo>
                <a:lnTo>
                  <a:pt x="2052192" y="1759458"/>
                </a:lnTo>
                <a:lnTo>
                  <a:pt x="2052192" y="195453"/>
                </a:lnTo>
                <a:lnTo>
                  <a:pt x="2047024" y="150636"/>
                </a:lnTo>
                <a:lnTo>
                  <a:pt x="2032302" y="109495"/>
                </a:lnTo>
                <a:lnTo>
                  <a:pt x="2009205" y="73205"/>
                </a:lnTo>
                <a:lnTo>
                  <a:pt x="1978910" y="42937"/>
                </a:lnTo>
                <a:lnTo>
                  <a:pt x="1942595" y="19865"/>
                </a:lnTo>
                <a:lnTo>
                  <a:pt x="1901436" y="5161"/>
                </a:lnTo>
                <a:lnTo>
                  <a:pt x="18566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68338" y="3456178"/>
            <a:ext cx="2052320" cy="1955164"/>
          </a:xfrm>
          <a:custGeom>
            <a:avLst/>
            <a:gdLst/>
            <a:ahLst/>
            <a:cxnLst/>
            <a:rect l="l" t="t" r="r" b="b"/>
            <a:pathLst>
              <a:path w="2052320" h="1955164">
                <a:moveTo>
                  <a:pt x="0" y="195453"/>
                </a:moveTo>
                <a:lnTo>
                  <a:pt x="5161" y="150636"/>
                </a:lnTo>
                <a:lnTo>
                  <a:pt x="19865" y="109495"/>
                </a:lnTo>
                <a:lnTo>
                  <a:pt x="42937" y="73205"/>
                </a:lnTo>
                <a:lnTo>
                  <a:pt x="73205" y="42937"/>
                </a:lnTo>
                <a:lnTo>
                  <a:pt x="109495" y="19865"/>
                </a:lnTo>
                <a:lnTo>
                  <a:pt x="150636" y="5161"/>
                </a:lnTo>
                <a:lnTo>
                  <a:pt x="195452" y="0"/>
                </a:lnTo>
                <a:lnTo>
                  <a:pt x="1856612" y="0"/>
                </a:lnTo>
                <a:lnTo>
                  <a:pt x="1901436" y="5161"/>
                </a:lnTo>
                <a:lnTo>
                  <a:pt x="1942595" y="19865"/>
                </a:lnTo>
                <a:lnTo>
                  <a:pt x="1978910" y="42937"/>
                </a:lnTo>
                <a:lnTo>
                  <a:pt x="2009205" y="73205"/>
                </a:lnTo>
                <a:lnTo>
                  <a:pt x="2032302" y="109495"/>
                </a:lnTo>
                <a:lnTo>
                  <a:pt x="2047024" y="150636"/>
                </a:lnTo>
                <a:lnTo>
                  <a:pt x="2052192" y="195453"/>
                </a:lnTo>
                <a:lnTo>
                  <a:pt x="2052192" y="1759458"/>
                </a:lnTo>
                <a:lnTo>
                  <a:pt x="2047024" y="1804274"/>
                </a:lnTo>
                <a:lnTo>
                  <a:pt x="2032302" y="1845415"/>
                </a:lnTo>
                <a:lnTo>
                  <a:pt x="2009205" y="1881705"/>
                </a:lnTo>
                <a:lnTo>
                  <a:pt x="1978910" y="1911973"/>
                </a:lnTo>
                <a:lnTo>
                  <a:pt x="1942595" y="1935045"/>
                </a:lnTo>
                <a:lnTo>
                  <a:pt x="1901436" y="1949749"/>
                </a:lnTo>
                <a:lnTo>
                  <a:pt x="1856612" y="1954911"/>
                </a:lnTo>
                <a:lnTo>
                  <a:pt x="195452" y="1954911"/>
                </a:lnTo>
                <a:lnTo>
                  <a:pt x="150636" y="1949749"/>
                </a:lnTo>
                <a:lnTo>
                  <a:pt x="109495" y="1935045"/>
                </a:lnTo>
                <a:lnTo>
                  <a:pt x="73205" y="1911973"/>
                </a:lnTo>
                <a:lnTo>
                  <a:pt x="42937" y="1881705"/>
                </a:lnTo>
                <a:lnTo>
                  <a:pt x="19865" y="1845415"/>
                </a:lnTo>
                <a:lnTo>
                  <a:pt x="5161" y="1804274"/>
                </a:lnTo>
                <a:lnTo>
                  <a:pt x="0" y="1759458"/>
                </a:lnTo>
                <a:lnTo>
                  <a:pt x="0" y="195453"/>
                </a:lnTo>
                <a:close/>
              </a:path>
            </a:pathLst>
          </a:custGeom>
          <a:ln w="952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858001" y="3658986"/>
            <a:ext cx="1872868" cy="156478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065" marR="5080" indent="-1270" algn="ctr">
              <a:lnSpc>
                <a:spcPct val="91500"/>
              </a:lnSpc>
              <a:spcBef>
                <a:spcPts val="280"/>
              </a:spcBef>
            </a:pPr>
            <a:r>
              <a:rPr sz="1800" spc="-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sz="1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800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ганизации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предметно-пространственной среды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Рисунок 36" descr="Копия Детский сад внешне 052.jpg"/>
          <p:cNvPicPr/>
          <p:nvPr/>
        </p:nvPicPr>
        <p:blipFill>
          <a:blip r:embed="rId6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38" name="Прямоугольник 37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64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36" y="1877752"/>
            <a:ext cx="76788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491490">
              <a:lnSpc>
                <a:spcPct val="100000"/>
              </a:lnSpc>
            </a:pP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800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8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>
              <a:lnSpc>
                <a:spcPct val="100000"/>
              </a:lnSpc>
            </a:pPr>
            <a:r>
              <a:rPr sz="28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</a:t>
            </a:r>
            <a:r>
              <a:rPr sz="2800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8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>
              <a:lnSpc>
                <a:spcPct val="100000"/>
              </a:lnSpc>
            </a:pPr>
            <a:r>
              <a:rPr sz="28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</a:t>
            </a:r>
            <a:r>
              <a:rPr sz="2800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8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>
              <a:lnSpc>
                <a:spcPct val="100000"/>
              </a:lnSpc>
            </a:pPr>
            <a:r>
              <a:rPr lang="ru-RU" sz="28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800" spc="-9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8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91490">
              <a:lnSpc>
                <a:spcPct val="100000"/>
              </a:lnSpc>
            </a:pPr>
            <a:r>
              <a:rPr sz="28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800"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  <a:r>
              <a:rPr sz="2800" spc="-22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400424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9584" algn="ctr">
              <a:lnSpc>
                <a:spcPct val="100000"/>
              </a:lnSpc>
              <a:spcBef>
                <a:spcPts val="100"/>
              </a:spcBef>
            </a:pPr>
            <a:r>
              <a:rPr lang="ru-RU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pc="-5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pc="114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личности,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</a:t>
            </a:r>
            <a:r>
              <a:rPr lang="ru-RU" spc="-1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3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  <a:r>
              <a:rPr lang="ru-RU" spc="-8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детей</a:t>
            </a:r>
            <a:r>
              <a:rPr lang="ru-RU" spc="-13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-13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</a:t>
            </a:r>
            <a:r>
              <a:rPr lang="ru-RU" spc="-13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видах</a:t>
            </a:r>
            <a:r>
              <a:rPr lang="ru-RU" spc="-14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 </a:t>
            </a:r>
            <a:r>
              <a:rPr lang="ru-RU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8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</a:t>
            </a:r>
            <a:r>
              <a:rPr lang="ru-RU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lang="ru-RU" spc="-3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69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415" y="208160"/>
            <a:ext cx="7488832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000" marR="5080" algn="ctr">
              <a:lnSpc>
                <a:spcPct val="100000"/>
              </a:lnSpc>
              <a:spcBef>
                <a:spcPts val="600"/>
              </a:spcBef>
            </a:pPr>
            <a:r>
              <a:rPr sz="36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3600" b="1" spc="-65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</a:t>
            </a:r>
            <a:r>
              <a:rPr sz="36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36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552" y="1700808"/>
            <a:ext cx="7920559" cy="3071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0075" indent="-285750" algn="ctr">
              <a:lnSpc>
                <a:spcPct val="100000"/>
              </a:lnSpc>
              <a:spcBef>
                <a:spcPts val="95"/>
              </a:spcBef>
              <a:buFontTx/>
              <a:buChar char="-"/>
              <a:tabLst>
                <a:tab pos="611505" algn="l"/>
                <a:tab pos="612140" algn="l"/>
              </a:tabLst>
            </a:pPr>
            <a:r>
              <a:rPr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</a:t>
            </a:r>
            <a:r>
              <a:rPr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ценностей,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принятых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обществе,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pc="-10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4325" algn="ctr">
              <a:lnSpc>
                <a:spcPct val="100000"/>
              </a:lnSpc>
              <a:spcBef>
                <a:spcPts val="95"/>
              </a:spcBef>
              <a:tabLst>
                <a:tab pos="611505" algn="l"/>
                <a:tab pos="612140" algn="l"/>
              </a:tabLst>
            </a:pPr>
            <a:r>
              <a:rPr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</a:t>
            </a:r>
            <a:r>
              <a:rPr spc="-1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моральные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</a:t>
            </a:r>
            <a:r>
              <a:rPr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3704" indent="-285750" algn="ctr">
              <a:lnSpc>
                <a:spcPct val="100000"/>
              </a:lnSpc>
              <a:buFontTx/>
              <a:buChar char="-"/>
              <a:tabLst>
                <a:tab pos="445134" algn="l"/>
                <a:tab pos="445770" algn="l"/>
              </a:tabLst>
            </a:pP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pc="-1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</a:t>
            </a:r>
            <a:r>
              <a:rPr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pc="-8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372110" lvl="1" indent="-285750" algn="ctr">
              <a:lnSpc>
                <a:spcPct val="100000"/>
              </a:lnSpc>
              <a:spcBef>
                <a:spcPts val="5"/>
              </a:spcBef>
              <a:buFontTx/>
              <a:buChar char="-"/>
              <a:tabLst>
                <a:tab pos="680085" algn="l"/>
                <a:tab pos="680720" algn="l"/>
              </a:tabLst>
            </a:pPr>
            <a:r>
              <a:rPr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</a:t>
            </a:r>
            <a:r>
              <a:rPr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самостоятельности,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целенаправленности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pc="-7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72110" lvl="1" algn="ctr">
              <a:lnSpc>
                <a:spcPct val="100000"/>
              </a:lnSpc>
              <a:spcBef>
                <a:spcPts val="5"/>
              </a:spcBef>
              <a:tabLst>
                <a:tab pos="680085" algn="l"/>
                <a:tab pos="680720" algn="l"/>
              </a:tabLst>
            </a:pPr>
            <a:r>
              <a:rPr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  собственных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действий;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9105" lvl="2" algn="ctr">
              <a:lnSpc>
                <a:spcPct val="100000"/>
              </a:lnSpc>
              <a:tabLst>
                <a:tab pos="756285" algn="l"/>
                <a:tab pos="756920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</a:t>
            </a:r>
            <a:r>
              <a:rPr spc="-9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интеллекта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эмоциональной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5780" algn="ctr">
              <a:lnSpc>
                <a:spcPct val="100000"/>
              </a:lnSpc>
            </a:pP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отзывчивости,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сопереживания,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-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ct val="100000"/>
              </a:lnSpc>
            </a:pP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сверстниками,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уважительного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принадлежности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сообществу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pc="-6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7510" indent="-285750" algn="ctr">
              <a:lnSpc>
                <a:spcPct val="100000"/>
              </a:lnSpc>
              <a:buFontTx/>
              <a:buChar char="-"/>
              <a:tabLst>
                <a:tab pos="408305" algn="l"/>
                <a:tab pos="409575" algn="l"/>
              </a:tabLst>
            </a:pP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позитивных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установок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</a:t>
            </a:r>
            <a:r>
              <a:rPr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pc="-9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6555" lvl="1" algn="ctr">
              <a:lnSpc>
                <a:spcPct val="100000"/>
              </a:lnSpc>
              <a:spcBef>
                <a:spcPts val="5"/>
              </a:spcBef>
              <a:tabLst>
                <a:tab pos="673735" algn="l"/>
                <a:tab pos="675005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 безопасного поведения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быту,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социуме,</a:t>
            </a:r>
            <a:r>
              <a:rPr spc="-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3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288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«Познавательное </a:t>
            </a:r>
            <a:r>
              <a:rPr lang="ru-RU" sz="40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r>
              <a:rPr lang="ru-RU" sz="4000" b="1" spc="-2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tabLst>
                <a:tab pos="419734" algn="l"/>
                <a:tab pos="420370" algn="l"/>
              </a:tabLst>
            </a:pP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любознательности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</a:t>
            </a:r>
            <a:r>
              <a:rPr lang="ru-RU" spc="-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мотивации;</a:t>
            </a:r>
          </a:p>
          <a:p>
            <a:pPr marL="0" lvl="1" algn="ctr">
              <a:lnSpc>
                <a:spcPct val="100000"/>
              </a:lnSpc>
              <a:tabLst>
                <a:tab pos="890269" algn="l"/>
                <a:tab pos="890905" algn="l"/>
              </a:tabLst>
            </a:pP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действий,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</a:t>
            </a:r>
            <a:r>
              <a:rPr lang="ru-RU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сознания;</a:t>
            </a:r>
          </a:p>
          <a:p>
            <a:pPr marL="0" lvl="2" algn="ctr">
              <a:lnSpc>
                <a:spcPct val="100000"/>
              </a:lnSpc>
              <a:tabLst>
                <a:tab pos="1588770" algn="l"/>
              </a:tabLst>
            </a:pP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воображения и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</a:t>
            </a:r>
            <a:r>
              <a:rPr lang="ru-RU" spc="-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активности;</a:t>
            </a:r>
          </a:p>
          <a:p>
            <a:pPr marL="0" lvl="2" algn="ctr">
              <a:lnSpc>
                <a:spcPct val="100000"/>
              </a:lnSpc>
              <a:tabLst>
                <a:tab pos="1588770" algn="l"/>
              </a:tabLs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себе,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людях,</a:t>
            </a:r>
            <a:r>
              <a:rPr lang="ru-RU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окружающего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мира,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свойствах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отношениях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окружающего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мира  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(форме,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цвете,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размере,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материале, звучании,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ритме,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темпе,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количестве,</a:t>
            </a:r>
            <a:r>
              <a:rPr lang="ru-RU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числе, 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lang="ru-RU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целом,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времени,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покое,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причинах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следствиях</a:t>
            </a:r>
            <a:r>
              <a:rPr lang="ru-RU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др.),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малой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родине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Отечестве,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  ценностях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нашего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народа,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отечественных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традициях</a:t>
            </a:r>
            <a:r>
              <a:rPr lang="ru-RU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праздниках,</a:t>
            </a:r>
            <a:r>
              <a:rPr lang="ru-RU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планете Земля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 доме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</a:t>
            </a: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природы,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многообразии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 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</a:t>
            </a:r>
            <a:r>
              <a:rPr lang="ru-RU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9839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SzPct val="125000"/>
              <a:tabLst>
                <a:tab pos="1666239" algn="l"/>
                <a:tab pos="1666875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владение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речью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средством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и</a:t>
            </a:r>
            <a:r>
              <a:rPr lang="ru-RU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ctr">
              <a:lnSpc>
                <a:spcPct val="100000"/>
              </a:lnSpc>
              <a:tabLst>
                <a:tab pos="2530475" algn="l"/>
                <a:tab pos="2531110" algn="l"/>
              </a:tabLst>
            </a:pP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обогащение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</a:t>
            </a:r>
            <a:r>
              <a:rPr lang="ru-RU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107950" indent="-285750" algn="ctr">
              <a:lnSpc>
                <a:spcPct val="100000"/>
              </a:lnSpc>
              <a:buFontTx/>
              <a:buChar char="-"/>
              <a:tabLst>
                <a:tab pos="412115" algn="l"/>
                <a:tab pos="412750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связной,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правильной </a:t>
            </a:r>
            <a:endParaRPr lang="ru-RU" spc="-5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07950" algn="ctr">
              <a:lnSpc>
                <a:spcPct val="100000"/>
              </a:lnSpc>
              <a:tabLst>
                <a:tab pos="412115" algn="l"/>
                <a:tab pos="412750" algn="l"/>
              </a:tabLst>
            </a:pP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диалогической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монологической 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речи;</a:t>
            </a:r>
          </a:p>
          <a:p>
            <a:pPr marL="0" lvl="1" algn="ctr">
              <a:lnSpc>
                <a:spcPct val="100000"/>
              </a:lnSpc>
              <a:tabLst>
                <a:tab pos="2583815" algn="l"/>
                <a:tab pos="2584450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</a:t>
            </a:r>
            <a:r>
              <a:rPr lang="ru-RU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tabLst>
                <a:tab pos="605155" algn="l"/>
                <a:tab pos="606425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интонационной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r>
              <a:rPr lang="ru-RU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фонематического 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слуха;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ct val="100000"/>
              </a:lnSpc>
              <a:tabLst>
                <a:tab pos="309880" algn="l"/>
                <a:tab pos="310515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знакомство 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книжной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культурой,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литературой,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на</a:t>
            </a:r>
            <a:r>
              <a:rPr lang="ru-RU"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слух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 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жанров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</a:t>
            </a:r>
            <a:r>
              <a:rPr lang="ru-RU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125095" lvl="1" indent="-285750" algn="ctr">
              <a:lnSpc>
                <a:spcPct val="100000"/>
              </a:lnSpc>
              <a:buFontTx/>
              <a:buChar char="-"/>
              <a:tabLst>
                <a:tab pos="429895" algn="l"/>
                <a:tab pos="431165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аналитико-синтетической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</a:t>
            </a:r>
            <a:endParaRPr lang="ru-RU" spc="-7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125095" lvl="1" algn="ctr">
              <a:lnSpc>
                <a:spcPct val="100000"/>
              </a:lnSpc>
              <a:tabLst>
                <a:tab pos="429895" algn="l"/>
                <a:tab pos="431165" algn="l"/>
              </a:tabLst>
            </a:pPr>
            <a:r>
              <a:rPr lang="ru-RU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pc="-2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 обучения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298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  <a:r>
              <a:rPr lang="ru-RU" sz="4000" b="1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r>
              <a:rPr lang="ru-RU" sz="4000" b="1" spc="-2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SzPct val="125000"/>
              <a:tabLst>
                <a:tab pos="739140" algn="l"/>
                <a:tab pos="739775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предпосылок ценностно-смыслового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5750" algn="ctr">
              <a:lnSpc>
                <a:spcPct val="100000"/>
              </a:lnSpc>
            </a:pP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 </a:t>
            </a:r>
            <a:r>
              <a:rPr lang="ru-RU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искусства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(словесного,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музыкального, изобразительного),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мира 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ctr">
              <a:lnSpc>
                <a:spcPct val="100000"/>
              </a:lnSpc>
              <a:tabLst>
                <a:tab pos="1170305" algn="l"/>
                <a:tab pos="1170940" algn="l"/>
              </a:tabLst>
            </a:pP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эстетического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</a:t>
            </a:r>
            <a:r>
              <a:rPr lang="ru-RU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tabLst>
                <a:tab pos="1043940" algn="l"/>
                <a:tab pos="1044575" algn="l"/>
              </a:tabLst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представлений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</a:t>
            </a:r>
            <a:r>
              <a:rPr lang="ru-RU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ctr">
              <a:lnSpc>
                <a:spcPct val="100000"/>
              </a:lnSpc>
              <a:tabLst>
                <a:tab pos="1161415" algn="l"/>
                <a:tab pos="1162050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восприятие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музыки,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литературы,</a:t>
            </a:r>
            <a:r>
              <a:rPr lang="ru-RU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tabLst>
                <a:tab pos="418465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стимулирование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сопереживания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персонажам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художественных</a:t>
            </a:r>
            <a:r>
              <a:rPr lang="ru-RU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tabLst>
                <a:tab pos="296545" algn="l"/>
                <a:tab pos="309880" algn="l"/>
              </a:tabLst>
            </a:pP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реализацию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творческой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детей</a:t>
            </a:r>
            <a:r>
              <a:rPr lang="ru-RU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(изобразительной,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конструктивно-модельной,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музыкальной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265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8870">
              <a:lnSpc>
                <a:spcPct val="100000"/>
              </a:lnSpc>
              <a:spcBef>
                <a:spcPts val="95"/>
              </a:spcBef>
            </a:pPr>
            <a:r>
              <a:rPr lang="ru-RU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</a:t>
            </a:r>
            <a:r>
              <a:rPr lang="ru-RU" b="1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</a:t>
            </a:r>
            <a:r>
              <a:rPr lang="ru-RU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 </a:t>
            </a:r>
            <a:r>
              <a:rPr lang="ru-RU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pPr marR="42545" algn="ctr">
              <a:lnSpc>
                <a:spcPct val="100000"/>
              </a:lnSpc>
              <a:tabLst>
                <a:tab pos="344805" algn="l"/>
                <a:tab pos="345440" algn="l"/>
              </a:tabLst>
            </a:pPr>
            <a:r>
              <a:rPr lang="ru-RU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двигательной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связанной 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выполнением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упражнений,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</a:t>
            </a:r>
            <a:r>
              <a:rPr lang="ru-RU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</a:t>
            </a:r>
            <a:r>
              <a:rPr lang="ru-RU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качеств,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</a:t>
            </a:r>
            <a:r>
              <a:rPr lang="ru-RU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3815" lvl="1" algn="ctr">
              <a:lnSpc>
                <a:spcPct val="100000"/>
              </a:lnSpc>
              <a:tabLst>
                <a:tab pos="628015" algn="l"/>
                <a:tab pos="628650" algn="l"/>
              </a:tabLst>
            </a:pP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способствующих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правильному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опорно-двигательной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организма,</a:t>
            </a:r>
            <a:r>
              <a:rPr lang="ru-RU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ru-RU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равновесия,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координации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движения,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крупной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мелкой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обеих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рук,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правильным,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наносящем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ущерба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организму,</a:t>
            </a:r>
            <a:r>
              <a:rPr lang="ru-RU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выполнением 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движений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(ходьба, </a:t>
            </a:r>
            <a:r>
              <a:rPr lang="ru-RU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бег,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мягкие прыжки,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повороты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стороны), 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</a:t>
            </a:r>
            <a:r>
              <a:rPr lang="ru-RU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видах </a:t>
            </a:r>
            <a:r>
              <a:rPr lang="ru-RU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спорта,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подвижными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играми 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правилами;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целенаправленности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ru-RU"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pc="-3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двигательной</a:t>
            </a:r>
            <a:r>
              <a:rPr lang="ru-RU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tabLst>
                <a:tab pos="342265" algn="l"/>
                <a:tab pos="513080" algn="l"/>
              </a:tabLst>
            </a:pP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здорового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 </a:t>
            </a:r>
            <a:r>
              <a:rPr lang="ru-RU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</a:t>
            </a:r>
            <a:r>
              <a:rPr lang="ru-RU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нормами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питании,</a:t>
            </a:r>
            <a:r>
              <a:rPr lang="ru-RU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двигательном</a:t>
            </a:r>
            <a:r>
              <a:rPr lang="ru-RU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режиме,</a:t>
            </a:r>
            <a:r>
              <a:rPr lang="ru-RU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закаливании,</a:t>
            </a:r>
            <a:r>
              <a:rPr lang="ru-RU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</a:t>
            </a:r>
            <a:r>
              <a:rPr lang="ru-RU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полезных 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привычек </a:t>
            </a:r>
            <a:r>
              <a:rPr lang="ru-RU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689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</a:t>
            </a:r>
            <a:r>
              <a:rPr lang="ru-RU" sz="4000" b="1" spc="-19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3425" marR="723900" algn="ctr">
              <a:lnSpc>
                <a:spcPct val="100000"/>
              </a:lnSpc>
            </a:pP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формируемая</a:t>
            </a:r>
            <a:r>
              <a:rPr lang="ru-RU" sz="2000" spc="-3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</a:t>
            </a:r>
            <a:r>
              <a:rPr lang="ru-RU"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980" indent="-335280" algn="ctr">
              <a:lnSpc>
                <a:spcPct val="100000"/>
              </a:lnSpc>
              <a:buFont typeface="Wingdings"/>
              <a:buChar char=""/>
              <a:tabLst>
                <a:tab pos="347345" algn="l"/>
                <a:tab pos="347980" algn="l"/>
              </a:tabLst>
            </a:pP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</a:t>
            </a:r>
            <a:r>
              <a:rPr lang="ru-RU" sz="2000" spc="-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5745" algn="ctr">
              <a:lnSpc>
                <a:spcPct val="100000"/>
              </a:lnSpc>
            </a:pPr>
            <a:r>
              <a:rPr lang="ru-RU"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малой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родине,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культурно-исторических </a:t>
            </a:r>
            <a:r>
              <a:rPr lang="ru-RU"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" algn="ctr">
              <a:lnSpc>
                <a:spcPct val="100000"/>
              </a:lnSpc>
            </a:pP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380" marR="111125" lvl="1" indent="210185" algn="ctr">
              <a:lnSpc>
                <a:spcPct val="100000"/>
              </a:lnSpc>
              <a:buFont typeface="Wingdings"/>
              <a:buChar char=""/>
              <a:tabLst>
                <a:tab pos="664845" algn="l"/>
                <a:tab pos="665480" algn="l"/>
              </a:tabLst>
            </a:pP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ценностного 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культурному</a:t>
            </a:r>
            <a:r>
              <a:rPr lang="ru-RU" sz="2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наследию</a:t>
            </a:r>
            <a:r>
              <a:rPr lang="ru-RU" sz="20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традициям</a:t>
            </a:r>
            <a:r>
              <a:rPr lang="ru-RU"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 </a:t>
            </a:r>
            <a:r>
              <a:rPr lang="ru-RU" sz="20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Южного</a:t>
            </a:r>
            <a:r>
              <a:rPr lang="ru-RU" sz="2000" spc="-1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047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4000" b="1" spc="-1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4000" b="1" spc="-1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2644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выстроено </a:t>
            </a:r>
            <a:r>
              <a:rPr lang="ru-RU"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</a:t>
            </a:r>
            <a:endParaRPr lang="ru-RU" sz="2000" spc="-6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</a:t>
            </a:r>
            <a:r>
              <a:rPr lang="ru-RU"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образовательной</a:t>
            </a:r>
            <a:r>
              <a:rPr lang="ru-RU" sz="20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семье,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охране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укреплении</a:t>
            </a:r>
            <a:r>
              <a:rPr lang="ru-RU"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</a:t>
            </a:r>
            <a:r>
              <a:rPr lang="ru-RU" sz="20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20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06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200" b="1" spc="-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3200" b="1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3200" b="1" spc="-8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spc="-8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pc="-7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3200" b="1" spc="-1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spc="-409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7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pc="-7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endParaRPr lang="ru-RU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8251" y="1916832"/>
            <a:ext cx="7704856" cy="3811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8160" marR="170180" indent="-342900" algn="ctr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ru-RU" sz="20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информационно-аналитические </a:t>
            </a:r>
          </a:p>
          <a:p>
            <a:pPr marL="175260" marR="170180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сбор,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</a:t>
            </a:r>
            <a:r>
              <a:rPr lang="ru-RU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семьях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воспитанников,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запросах </a:t>
            </a:r>
            <a:r>
              <a:rPr lang="ru-RU"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</a:t>
            </a:r>
            <a:endParaRPr lang="ru-RU" sz="2000" spc="-9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" marR="170180" algn="ctr">
              <a:lnSpc>
                <a:spcPct val="100000"/>
              </a:lnSpc>
              <a:spcBef>
                <a:spcPts val="100"/>
              </a:spcBef>
            </a:pPr>
            <a:r>
              <a:rPr lang="ru-RU" sz="20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получении</a:t>
            </a:r>
            <a:r>
              <a:rPr lang="ru-RU" sz="20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ctr">
              <a:lnSpc>
                <a:spcPct val="100000"/>
              </a:lnSpc>
              <a:spcBef>
                <a:spcPts val="5"/>
              </a:spcBef>
              <a:buFontTx/>
              <a:buChar char="-"/>
            </a:pPr>
            <a:r>
              <a:rPr lang="ru-RU" sz="20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наглядно-информационные </a:t>
            </a: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lang="ru-RU" sz="2000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сайте,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выставки,</a:t>
            </a:r>
            <a:r>
              <a:rPr lang="ru-RU" sz="2000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стенды, 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ширмы,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папки-передвижки,</a:t>
            </a:r>
            <a:r>
              <a:rPr lang="ru-RU"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2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</a:t>
            </a:r>
            <a:r>
              <a:rPr lang="ru-RU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режимных моментов, совместной</a:t>
            </a:r>
            <a:r>
              <a:rPr lang="ru-RU" sz="20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4825" marR="156845" indent="-342900" algn="ctr">
              <a:lnSpc>
                <a:spcPct val="100000"/>
              </a:lnSpc>
              <a:spcBef>
                <a:spcPts val="5"/>
              </a:spcBef>
              <a:buFontTx/>
              <a:buChar char="-"/>
            </a:pPr>
            <a:r>
              <a:rPr lang="ru-RU" sz="20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ознакомительные </a:t>
            </a:r>
            <a:r>
              <a:rPr lang="ru-RU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обучающие </a:t>
            </a:r>
            <a:endParaRPr lang="ru-RU" sz="2000" spc="-6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marR="156845" algn="ctr">
              <a:lnSpc>
                <a:spcPct val="100000"/>
              </a:lnSpc>
              <a:spcBef>
                <a:spcPts val="5"/>
              </a:spcBef>
            </a:pPr>
            <a:r>
              <a:rPr lang="ru-RU" sz="20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</a:t>
            </a:r>
            <a:r>
              <a:rPr lang="ru-RU" sz="2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 </a:t>
            </a:r>
            <a:r>
              <a:rPr lang="ru-RU"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дверей, 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мастер-классы, </a:t>
            </a:r>
            <a:endParaRPr lang="ru-RU" sz="2000" spc="-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925" marR="156845" algn="ctr">
              <a:lnSpc>
                <a:spcPct val="100000"/>
              </a:lnSpc>
              <a:spcBef>
                <a:spcPts val="5"/>
              </a:spcBef>
            </a:pPr>
            <a:r>
              <a:rPr lang="ru-RU" sz="20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</a:t>
            </a:r>
            <a:r>
              <a:rPr lang="ru-RU" sz="2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университет, </a:t>
            </a:r>
            <a:r>
              <a:rPr lang="ru-RU"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</a:t>
            </a:r>
            <a:r>
              <a:rPr lang="ru-RU" sz="2000" spc="-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столы);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0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досуговые (праздники,</a:t>
            </a:r>
            <a:r>
              <a:rPr lang="ru-RU" sz="20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развлечения)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72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43800" cy="1332697"/>
          </a:xfrm>
        </p:spPr>
        <p:txBody>
          <a:bodyPr>
            <a:normAutofit/>
          </a:bodyPr>
          <a:lstStyle/>
          <a:p>
            <a:pPr algn="ctr"/>
            <a:r>
              <a:rPr lang="ru-RU" sz="2800" b="1" spc="-8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</a:t>
            </a:r>
            <a:r>
              <a:rPr lang="ru-RU" sz="2800" b="1" spc="-85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spc="-85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spc="-65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</a:t>
            </a:r>
            <a:r>
              <a:rPr lang="ru-RU" sz="2800" b="1" spc="-245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7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800" b="1" spc="-3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программа?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779" y="1838104"/>
            <a:ext cx="8266677" cy="4023360"/>
          </a:xfrm>
        </p:spPr>
        <p:txBody>
          <a:bodyPr>
            <a:normAutofit lnSpcReduction="10000"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200" spc="-9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200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определяющий </a:t>
            </a:r>
            <a:r>
              <a:rPr lang="ru-RU" sz="2200" spc="-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2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 </a:t>
            </a:r>
            <a:r>
              <a:rPr lang="ru-RU" sz="2200" spc="-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200" spc="-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 </a:t>
            </a:r>
            <a:r>
              <a:rPr lang="ru-RU" sz="22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2200" spc="-2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algn="ctr">
              <a:lnSpc>
                <a:spcPct val="100000"/>
              </a:lnSpc>
            </a:pPr>
            <a:r>
              <a:rPr lang="ru-RU" sz="22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sz="22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</a:t>
            </a:r>
            <a:r>
              <a:rPr lang="ru-RU" sz="2200" spc="-3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spc="-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200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(объем, </a:t>
            </a:r>
            <a:r>
              <a:rPr lang="ru-RU" sz="2200" spc="-9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содержание, </a:t>
            </a:r>
            <a:r>
              <a:rPr lang="ru-RU" sz="22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</a:t>
            </a:r>
            <a:r>
              <a:rPr lang="ru-RU" sz="2200" spc="-24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spc="-1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результаты),  </a:t>
            </a:r>
            <a:r>
              <a:rPr lang="ru-RU" sz="2200" spc="-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организационно-педагогических</a:t>
            </a:r>
            <a:r>
              <a:rPr lang="ru-RU" sz="2200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условий,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а также </a:t>
            </a:r>
            <a:r>
              <a:rPr lang="ru-RU" sz="2200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оценочных</a:t>
            </a:r>
          </a:p>
          <a:p>
            <a:pPr marR="14160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методических </a:t>
            </a:r>
            <a:r>
              <a:rPr lang="ru-RU" sz="2200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41605" algn="ctr">
              <a:lnSpc>
                <a:spcPct val="100000"/>
              </a:lnSpc>
            </a:pPr>
            <a:endParaRPr lang="ru-RU" spc="-70" dirty="0">
              <a:solidFill>
                <a:srgbClr val="001F5F"/>
              </a:solidFill>
              <a:latin typeface="Trebuchet MS"/>
              <a:cs typeface="Trebuchet MS"/>
            </a:endParaRPr>
          </a:p>
          <a:p>
            <a:pPr marR="141605" algn="ctr">
              <a:lnSpc>
                <a:spcPct val="100000"/>
              </a:lnSpc>
            </a:pPr>
            <a:r>
              <a:rPr lang="ru-RU" sz="1900" i="1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900" i="1" spc="-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900" i="1" spc="-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ru-RU" sz="1900" i="1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</a:t>
            </a:r>
            <a:r>
              <a:rPr lang="ru-RU" sz="1900" i="1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i="1" spc="1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900" i="1" spc="-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 </a:t>
            </a:r>
            <a:r>
              <a:rPr lang="ru-RU" sz="1900" i="1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900" i="1" spc="-9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29.12.2012 </a:t>
            </a:r>
            <a:r>
              <a:rPr lang="ru-RU" sz="1900" i="1" spc="-1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</a:t>
            </a:r>
            <a:r>
              <a:rPr lang="ru-RU" sz="1900" i="1" spc="-1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2, </a:t>
            </a:r>
            <a:r>
              <a:rPr lang="ru-RU" sz="1900" i="1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</a:t>
            </a:r>
          </a:p>
          <a:p>
            <a:endParaRPr lang="ru-RU" dirty="0"/>
          </a:p>
        </p:txBody>
      </p:sp>
      <p:pic>
        <p:nvPicPr>
          <p:cNvPr id="4" name="Рисунок 3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2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spc="-7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bject 19"/>
          <p:cNvSpPr/>
          <p:nvPr/>
        </p:nvSpPr>
        <p:spPr>
          <a:xfrm>
            <a:off x="796476" y="1877760"/>
            <a:ext cx="3559500" cy="3472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1"/>
          <p:cNvSpPr/>
          <p:nvPr/>
        </p:nvSpPr>
        <p:spPr>
          <a:xfrm>
            <a:off x="899592" y="2474664"/>
            <a:ext cx="3384376" cy="2633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2"/>
          <p:cNvSpPr txBox="1"/>
          <p:nvPr/>
        </p:nvSpPr>
        <p:spPr>
          <a:xfrm>
            <a:off x="1259633" y="2852936"/>
            <a:ext cx="2592288" cy="174996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R="5080" algn="ctr">
              <a:lnSpc>
                <a:spcPts val="1860"/>
              </a:lnSpc>
            </a:pPr>
            <a:r>
              <a:rPr sz="1700"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</a:t>
            </a:r>
            <a:r>
              <a:rPr sz="17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spc="-24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ts val="1860"/>
              </a:lnSpc>
            </a:pPr>
            <a:r>
              <a:rPr sz="1700"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</a:t>
            </a:r>
            <a:r>
              <a:rPr sz="17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7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график-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55"/>
              </a:lnSpc>
            </a:pPr>
            <a:r>
              <a:rPr sz="17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8745" indent="-635" algn="ctr">
              <a:lnSpc>
                <a:spcPct val="91600"/>
              </a:lnSpc>
            </a:pPr>
            <a:r>
              <a:rPr sz="1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регламентирующий  </a:t>
            </a:r>
            <a:r>
              <a:rPr sz="17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sz="1700" spc="-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 </a:t>
            </a:r>
            <a:r>
              <a:rPr sz="1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70"/>
              </a:lnSpc>
            </a:pPr>
            <a:r>
              <a:rPr sz="1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24"/>
          <p:cNvSpPr/>
          <p:nvPr/>
        </p:nvSpPr>
        <p:spPr>
          <a:xfrm>
            <a:off x="4932040" y="1877760"/>
            <a:ext cx="3668908" cy="3472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26"/>
          <p:cNvSpPr/>
          <p:nvPr/>
        </p:nvSpPr>
        <p:spPr>
          <a:xfrm>
            <a:off x="5101228" y="2500040"/>
            <a:ext cx="3456384" cy="2628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7"/>
          <p:cNvSpPr txBox="1"/>
          <p:nvPr/>
        </p:nvSpPr>
        <p:spPr>
          <a:xfrm>
            <a:off x="5364088" y="2856966"/>
            <a:ext cx="2880320" cy="154452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indent="194945" algn="ctr">
              <a:lnSpc>
                <a:spcPct val="100000"/>
              </a:lnSpc>
            </a:pP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</a:t>
            </a:r>
            <a:r>
              <a:rPr sz="17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план-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indent="-1905" algn="ctr">
              <a:lnSpc>
                <a:spcPct val="91500"/>
              </a:lnSpc>
            </a:pPr>
            <a:r>
              <a:rPr sz="17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 </a:t>
            </a:r>
            <a:r>
              <a:rPr sz="17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</a:t>
            </a:r>
            <a:r>
              <a:rPr sz="17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перечень,  </a:t>
            </a:r>
            <a:r>
              <a:rPr sz="17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трудоемкость,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785"/>
              </a:lnSpc>
            </a:pPr>
            <a:r>
              <a:rPr sz="1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</a:t>
            </a:r>
            <a:r>
              <a:rPr sz="1700" spc="-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02235" indent="-635" algn="ctr">
              <a:lnSpc>
                <a:spcPts val="1870"/>
              </a:lnSpc>
            </a:pPr>
            <a:r>
              <a:rPr sz="1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sz="1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</a:t>
            </a:r>
            <a:r>
              <a:rPr sz="17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периодам</a:t>
            </a:r>
            <a:r>
              <a:rPr sz="17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 </a:t>
            </a:r>
            <a:r>
              <a:rPr sz="1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sz="17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16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6604"/>
            <a:ext cx="7899216" cy="1630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spc="-6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800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spc="-6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spc="-7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800" spc="-5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spc="-5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spc="-5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spc="-7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2800" spc="-28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6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 </a:t>
            </a:r>
            <a:r>
              <a:rPr lang="ru-RU" sz="2800" spc="-6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spc="-6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spc="-2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sz="2800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</a:t>
            </a:r>
            <a:r>
              <a:rPr lang="ru-RU" sz="2800" spc="19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800" spc="-3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308 «Звездочка» </a:t>
            </a:r>
            <a:r>
              <a:rPr lang="ru-RU" sz="2800" spc="-225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800" spc="-8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Челябинска» </a:t>
            </a:r>
            <a:r>
              <a:rPr lang="ru-RU" sz="2800" spc="-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spc="-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 </a:t>
            </a:r>
            <a:endParaRPr lang="ru-RU" sz="2400" spc="-6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lang="ru-RU" sz="2400" spc="-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</a:t>
            </a:r>
            <a:r>
              <a:rPr lang="ru-RU" sz="24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ru-RU" sz="2400" spc="-2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8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педагогов,  р</a:t>
            </a:r>
            <a:r>
              <a:rPr lang="ru-RU" sz="2400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одителей </a:t>
            </a:r>
            <a:r>
              <a:rPr lang="ru-RU" sz="2400" spc="-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</a:t>
            </a:r>
            <a:r>
              <a:rPr lang="ru-RU" sz="2400" spc="-9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</a:t>
            </a:r>
            <a:r>
              <a:rPr lang="ru-RU" sz="2400" spc="-3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</a:p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spc="-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2400" spc="-1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spc="-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</a:t>
            </a:r>
            <a:r>
              <a:rPr lang="ru-RU" sz="2400" spc="-204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</a:t>
            </a:r>
            <a:r>
              <a:rPr lang="ru-RU" sz="2400" spc="-7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стандартом </a:t>
            </a:r>
            <a:r>
              <a:rPr lang="ru-RU" sz="24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  <a:endParaRPr lang="ru-RU" sz="2400" spc="-7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spc="-6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8145" marR="3873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spc="-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lang="ru-RU" sz="2400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Примерной </a:t>
            </a:r>
            <a:r>
              <a:rPr lang="ru-RU" sz="2400" spc="-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 </a:t>
            </a:r>
            <a:r>
              <a:rPr lang="ru-RU" sz="2400" spc="-6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2400" spc="-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400" spc="-7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400" spc="-6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ru-RU" sz="240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endParaRPr lang="ru-RU" spc="-75" dirty="0">
              <a:latin typeface="Trebuchet MS"/>
              <a:cs typeface="Trebuchet MS"/>
            </a:endParaRPr>
          </a:p>
          <a:p>
            <a:pPr marL="360000" indent="3600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dirty="0"/>
          </a:p>
        </p:txBody>
      </p:sp>
      <p:pic>
        <p:nvPicPr>
          <p:cNvPr id="4" name="Рисунок 3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5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6604"/>
            <a:ext cx="7899216" cy="1151897"/>
          </a:xfrm>
        </p:spPr>
        <p:txBody>
          <a:bodyPr>
            <a:normAutofit/>
          </a:bodyPr>
          <a:lstStyle/>
          <a:p>
            <a:pPr algn="ctr"/>
            <a:r>
              <a:rPr lang="ru-RU" sz="3600" spc="-5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 Программы</a:t>
            </a:r>
            <a:endParaRPr lang="ru-RU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3600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  <p:pic>
        <p:nvPicPr>
          <p:cNvPr id="4" name="Рисунок 3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08859" y="1986721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 dirty="0"/>
              <a:t> </a:t>
            </a:r>
            <a:r>
              <a:rPr lang="ru-RU" sz="4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</a:t>
            </a:r>
            <a:br>
              <a:rPr lang="ru-RU" sz="4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r>
              <a:rPr lang="ru-RU" sz="44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4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spc="-2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2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166996" y="1195958"/>
            <a:ext cx="342645" cy="237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05595" y="684011"/>
            <a:ext cx="4151376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39033" y="820781"/>
            <a:ext cx="4053840" cy="466090"/>
          </a:xfrm>
          <a:custGeom>
            <a:avLst/>
            <a:gdLst/>
            <a:ahLst/>
            <a:cxnLst/>
            <a:rect l="l" t="t" r="r" b="b"/>
            <a:pathLst>
              <a:path w="4053840" h="466089">
                <a:moveTo>
                  <a:pt x="4007230" y="0"/>
                </a:moveTo>
                <a:lnTo>
                  <a:pt x="46608" y="0"/>
                </a:lnTo>
                <a:lnTo>
                  <a:pt x="28503" y="3675"/>
                </a:lnTo>
                <a:lnTo>
                  <a:pt x="13684" y="13684"/>
                </a:lnTo>
                <a:lnTo>
                  <a:pt x="3675" y="28503"/>
                </a:lnTo>
                <a:lnTo>
                  <a:pt x="0" y="46609"/>
                </a:lnTo>
                <a:lnTo>
                  <a:pt x="0" y="419100"/>
                </a:lnTo>
                <a:lnTo>
                  <a:pt x="3675" y="437259"/>
                </a:lnTo>
                <a:lnTo>
                  <a:pt x="13684" y="452072"/>
                </a:lnTo>
                <a:lnTo>
                  <a:pt x="28503" y="462051"/>
                </a:lnTo>
                <a:lnTo>
                  <a:pt x="46608" y="465709"/>
                </a:lnTo>
                <a:lnTo>
                  <a:pt x="4007230" y="465709"/>
                </a:lnTo>
                <a:lnTo>
                  <a:pt x="4025316" y="462051"/>
                </a:lnTo>
                <a:lnTo>
                  <a:pt x="4040092" y="452072"/>
                </a:lnTo>
                <a:lnTo>
                  <a:pt x="4050057" y="437259"/>
                </a:lnTo>
                <a:lnTo>
                  <a:pt x="4053712" y="419100"/>
                </a:lnTo>
                <a:lnTo>
                  <a:pt x="4053712" y="46609"/>
                </a:lnTo>
                <a:lnTo>
                  <a:pt x="4050057" y="28503"/>
                </a:lnTo>
                <a:lnTo>
                  <a:pt x="4040092" y="13684"/>
                </a:lnTo>
                <a:lnTo>
                  <a:pt x="4025316" y="3675"/>
                </a:lnTo>
                <a:lnTo>
                  <a:pt x="400723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939033" y="821673"/>
            <a:ext cx="4053840" cy="466090"/>
          </a:xfrm>
          <a:custGeom>
            <a:avLst/>
            <a:gdLst/>
            <a:ahLst/>
            <a:cxnLst/>
            <a:rect l="l" t="t" r="r" b="b"/>
            <a:pathLst>
              <a:path w="4053840" h="466089">
                <a:moveTo>
                  <a:pt x="0" y="46609"/>
                </a:moveTo>
                <a:lnTo>
                  <a:pt x="3675" y="28503"/>
                </a:lnTo>
                <a:lnTo>
                  <a:pt x="13684" y="13684"/>
                </a:lnTo>
                <a:lnTo>
                  <a:pt x="28503" y="3675"/>
                </a:lnTo>
                <a:lnTo>
                  <a:pt x="46608" y="0"/>
                </a:lnTo>
                <a:lnTo>
                  <a:pt x="4007230" y="0"/>
                </a:lnTo>
                <a:lnTo>
                  <a:pt x="4025316" y="3675"/>
                </a:lnTo>
                <a:lnTo>
                  <a:pt x="4040092" y="13684"/>
                </a:lnTo>
                <a:lnTo>
                  <a:pt x="4050057" y="28503"/>
                </a:lnTo>
                <a:lnTo>
                  <a:pt x="4053712" y="46609"/>
                </a:lnTo>
                <a:lnTo>
                  <a:pt x="4053712" y="419100"/>
                </a:lnTo>
                <a:lnTo>
                  <a:pt x="4050057" y="437259"/>
                </a:lnTo>
                <a:lnTo>
                  <a:pt x="4040092" y="452072"/>
                </a:lnTo>
                <a:lnTo>
                  <a:pt x="4025316" y="462051"/>
                </a:lnTo>
                <a:lnTo>
                  <a:pt x="4007230" y="465709"/>
                </a:lnTo>
                <a:lnTo>
                  <a:pt x="46608" y="465709"/>
                </a:lnTo>
                <a:lnTo>
                  <a:pt x="28503" y="462051"/>
                </a:lnTo>
                <a:lnTo>
                  <a:pt x="13684" y="452072"/>
                </a:lnTo>
                <a:lnTo>
                  <a:pt x="3675" y="437259"/>
                </a:lnTo>
                <a:lnTo>
                  <a:pt x="0" y="419100"/>
                </a:lnTo>
                <a:lnTo>
                  <a:pt x="0" y="46609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851919" y="849531"/>
            <a:ext cx="240877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  <a:r>
              <a:rPr sz="18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endParaRPr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135733" y="1909037"/>
            <a:ext cx="1856231" cy="1216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11857" y="2021134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39" h="1114425">
                <a:moveTo>
                  <a:pt x="1643252" y="0"/>
                </a:moveTo>
                <a:lnTo>
                  <a:pt x="111505" y="0"/>
                </a:lnTo>
                <a:lnTo>
                  <a:pt x="68097" y="8759"/>
                </a:lnTo>
                <a:lnTo>
                  <a:pt x="32654" y="32639"/>
                </a:lnTo>
                <a:lnTo>
                  <a:pt x="8761" y="68044"/>
                </a:lnTo>
                <a:lnTo>
                  <a:pt x="0" y="111378"/>
                </a:lnTo>
                <a:lnTo>
                  <a:pt x="0" y="1002792"/>
                </a:lnTo>
                <a:lnTo>
                  <a:pt x="8761" y="1046126"/>
                </a:lnTo>
                <a:lnTo>
                  <a:pt x="32654" y="1081532"/>
                </a:lnTo>
                <a:lnTo>
                  <a:pt x="68097" y="1105411"/>
                </a:lnTo>
                <a:lnTo>
                  <a:pt x="111505" y="1114171"/>
                </a:lnTo>
                <a:lnTo>
                  <a:pt x="1643252" y="1114171"/>
                </a:lnTo>
                <a:lnTo>
                  <a:pt x="1686587" y="1105411"/>
                </a:lnTo>
                <a:lnTo>
                  <a:pt x="1721992" y="1081532"/>
                </a:lnTo>
                <a:lnTo>
                  <a:pt x="1745872" y="1046126"/>
                </a:lnTo>
                <a:lnTo>
                  <a:pt x="1754631" y="1002792"/>
                </a:lnTo>
                <a:lnTo>
                  <a:pt x="1754631" y="111378"/>
                </a:lnTo>
                <a:lnTo>
                  <a:pt x="1745872" y="68044"/>
                </a:lnTo>
                <a:lnTo>
                  <a:pt x="1721993" y="32639"/>
                </a:lnTo>
                <a:lnTo>
                  <a:pt x="1686587" y="8759"/>
                </a:lnTo>
                <a:lnTo>
                  <a:pt x="16432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19832" y="2037597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39" h="1114425">
                <a:moveTo>
                  <a:pt x="0" y="111378"/>
                </a:moveTo>
                <a:lnTo>
                  <a:pt x="8761" y="68044"/>
                </a:lnTo>
                <a:lnTo>
                  <a:pt x="32654" y="32639"/>
                </a:lnTo>
                <a:lnTo>
                  <a:pt x="68097" y="8759"/>
                </a:lnTo>
                <a:lnTo>
                  <a:pt x="111505" y="0"/>
                </a:lnTo>
                <a:lnTo>
                  <a:pt x="1643252" y="0"/>
                </a:lnTo>
                <a:lnTo>
                  <a:pt x="1686587" y="8759"/>
                </a:lnTo>
                <a:lnTo>
                  <a:pt x="1721992" y="32638"/>
                </a:lnTo>
                <a:lnTo>
                  <a:pt x="1745872" y="68044"/>
                </a:lnTo>
                <a:lnTo>
                  <a:pt x="1754631" y="111378"/>
                </a:lnTo>
                <a:lnTo>
                  <a:pt x="1754631" y="1002792"/>
                </a:lnTo>
                <a:lnTo>
                  <a:pt x="1745872" y="1046126"/>
                </a:lnTo>
                <a:lnTo>
                  <a:pt x="1721992" y="1081532"/>
                </a:lnTo>
                <a:lnTo>
                  <a:pt x="1686587" y="1105411"/>
                </a:lnTo>
                <a:lnTo>
                  <a:pt x="1643252" y="1114171"/>
                </a:lnTo>
                <a:lnTo>
                  <a:pt x="111505" y="1114171"/>
                </a:lnTo>
                <a:lnTo>
                  <a:pt x="68097" y="1105411"/>
                </a:lnTo>
                <a:lnTo>
                  <a:pt x="32654" y="1081532"/>
                </a:lnTo>
                <a:lnTo>
                  <a:pt x="8761" y="1046126"/>
                </a:lnTo>
                <a:lnTo>
                  <a:pt x="0" y="1002792"/>
                </a:lnTo>
                <a:lnTo>
                  <a:pt x="0" y="111378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501961" y="2189434"/>
            <a:ext cx="1500505" cy="5499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70840" marR="5080" indent="-358775">
              <a:lnSpc>
                <a:spcPts val="1970"/>
              </a:lnSpc>
              <a:spcBef>
                <a:spcPts val="325"/>
              </a:spcBef>
            </a:pP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</a:t>
            </a:r>
            <a:r>
              <a:rPr sz="1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sz="1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1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1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sz="1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  </a:t>
            </a:r>
            <a:r>
              <a:rPr sz="1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69680" y="3817430"/>
            <a:ext cx="1865376" cy="12252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05617" y="3929551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39" h="1114425">
                <a:moveTo>
                  <a:pt x="1643634" y="0"/>
                </a:moveTo>
                <a:lnTo>
                  <a:pt x="111379" y="0"/>
                </a:lnTo>
                <a:lnTo>
                  <a:pt x="67990" y="8759"/>
                </a:lnTo>
                <a:lnTo>
                  <a:pt x="32591" y="32638"/>
                </a:lnTo>
                <a:lnTo>
                  <a:pt x="8741" y="68044"/>
                </a:lnTo>
                <a:lnTo>
                  <a:pt x="0" y="111379"/>
                </a:lnTo>
                <a:lnTo>
                  <a:pt x="0" y="1002665"/>
                </a:lnTo>
                <a:lnTo>
                  <a:pt x="8741" y="1046073"/>
                </a:lnTo>
                <a:lnTo>
                  <a:pt x="32591" y="1081516"/>
                </a:lnTo>
                <a:lnTo>
                  <a:pt x="67990" y="1105409"/>
                </a:lnTo>
                <a:lnTo>
                  <a:pt x="111379" y="1114171"/>
                </a:lnTo>
                <a:lnTo>
                  <a:pt x="1643634" y="1114171"/>
                </a:lnTo>
                <a:lnTo>
                  <a:pt x="1687022" y="1105409"/>
                </a:lnTo>
                <a:lnTo>
                  <a:pt x="1722421" y="1081516"/>
                </a:lnTo>
                <a:lnTo>
                  <a:pt x="1746271" y="1046073"/>
                </a:lnTo>
                <a:lnTo>
                  <a:pt x="1755013" y="1002665"/>
                </a:lnTo>
                <a:lnTo>
                  <a:pt x="1755013" y="111379"/>
                </a:lnTo>
                <a:lnTo>
                  <a:pt x="1746271" y="68044"/>
                </a:lnTo>
                <a:lnTo>
                  <a:pt x="1722421" y="32638"/>
                </a:lnTo>
                <a:lnTo>
                  <a:pt x="1687022" y="8759"/>
                </a:lnTo>
                <a:lnTo>
                  <a:pt x="16436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02236" y="3926833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39" h="1114425">
                <a:moveTo>
                  <a:pt x="0" y="111379"/>
                </a:moveTo>
                <a:lnTo>
                  <a:pt x="8741" y="68044"/>
                </a:lnTo>
                <a:lnTo>
                  <a:pt x="32591" y="32638"/>
                </a:lnTo>
                <a:lnTo>
                  <a:pt x="67990" y="8759"/>
                </a:lnTo>
                <a:lnTo>
                  <a:pt x="111379" y="0"/>
                </a:lnTo>
                <a:lnTo>
                  <a:pt x="1643634" y="0"/>
                </a:lnTo>
                <a:lnTo>
                  <a:pt x="1687022" y="8759"/>
                </a:lnTo>
                <a:lnTo>
                  <a:pt x="1722421" y="32638"/>
                </a:lnTo>
                <a:lnTo>
                  <a:pt x="1746271" y="68044"/>
                </a:lnTo>
                <a:lnTo>
                  <a:pt x="1755013" y="111379"/>
                </a:lnTo>
                <a:lnTo>
                  <a:pt x="1755013" y="1002665"/>
                </a:lnTo>
                <a:lnTo>
                  <a:pt x="1746271" y="1046073"/>
                </a:lnTo>
                <a:lnTo>
                  <a:pt x="1722421" y="1081516"/>
                </a:lnTo>
                <a:lnTo>
                  <a:pt x="1687022" y="1105409"/>
                </a:lnTo>
                <a:lnTo>
                  <a:pt x="1643634" y="1114171"/>
                </a:lnTo>
                <a:lnTo>
                  <a:pt x="111379" y="1114171"/>
                </a:lnTo>
                <a:lnTo>
                  <a:pt x="67990" y="1105409"/>
                </a:lnTo>
                <a:lnTo>
                  <a:pt x="32591" y="1081516"/>
                </a:lnTo>
                <a:lnTo>
                  <a:pt x="8741" y="1046073"/>
                </a:lnTo>
                <a:lnTo>
                  <a:pt x="0" y="1002665"/>
                </a:lnTo>
                <a:lnTo>
                  <a:pt x="0" y="111379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084926" y="4029393"/>
            <a:ext cx="1419225" cy="8013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8270" marR="5080" indent="-116205">
              <a:lnSpc>
                <a:spcPct val="91400"/>
              </a:lnSpc>
              <a:spcBef>
                <a:spcPts val="285"/>
              </a:spcBef>
            </a:pPr>
            <a:r>
              <a:rPr sz="1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800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 реализации  </a:t>
            </a:r>
            <a:r>
              <a:rPr sz="1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014480" y="3871397"/>
            <a:ext cx="1865376" cy="1225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79202" y="3970885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40" h="1114425">
                <a:moveTo>
                  <a:pt x="1643252" y="0"/>
                </a:moveTo>
                <a:lnTo>
                  <a:pt x="111506" y="0"/>
                </a:lnTo>
                <a:lnTo>
                  <a:pt x="68097" y="8759"/>
                </a:lnTo>
                <a:lnTo>
                  <a:pt x="32654" y="32638"/>
                </a:lnTo>
                <a:lnTo>
                  <a:pt x="8761" y="68044"/>
                </a:lnTo>
                <a:lnTo>
                  <a:pt x="0" y="111379"/>
                </a:lnTo>
                <a:lnTo>
                  <a:pt x="0" y="1002665"/>
                </a:lnTo>
                <a:lnTo>
                  <a:pt x="8761" y="1046073"/>
                </a:lnTo>
                <a:lnTo>
                  <a:pt x="32654" y="1081516"/>
                </a:lnTo>
                <a:lnTo>
                  <a:pt x="68097" y="1105409"/>
                </a:lnTo>
                <a:lnTo>
                  <a:pt x="111506" y="1114171"/>
                </a:lnTo>
                <a:lnTo>
                  <a:pt x="1643252" y="1114171"/>
                </a:lnTo>
                <a:lnTo>
                  <a:pt x="1686587" y="1105409"/>
                </a:lnTo>
                <a:lnTo>
                  <a:pt x="1721993" y="1081516"/>
                </a:lnTo>
                <a:lnTo>
                  <a:pt x="1745872" y="1046073"/>
                </a:lnTo>
                <a:lnTo>
                  <a:pt x="1754632" y="1002665"/>
                </a:lnTo>
                <a:lnTo>
                  <a:pt x="1754632" y="111379"/>
                </a:lnTo>
                <a:lnTo>
                  <a:pt x="1745872" y="68044"/>
                </a:lnTo>
                <a:lnTo>
                  <a:pt x="1721993" y="32638"/>
                </a:lnTo>
                <a:lnTo>
                  <a:pt x="1686587" y="8759"/>
                </a:lnTo>
                <a:lnTo>
                  <a:pt x="16432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64787" y="3970885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40" h="1114425">
                <a:moveTo>
                  <a:pt x="0" y="111379"/>
                </a:moveTo>
                <a:lnTo>
                  <a:pt x="8761" y="68044"/>
                </a:lnTo>
                <a:lnTo>
                  <a:pt x="32654" y="32638"/>
                </a:lnTo>
                <a:lnTo>
                  <a:pt x="68097" y="8759"/>
                </a:lnTo>
                <a:lnTo>
                  <a:pt x="111506" y="0"/>
                </a:lnTo>
                <a:lnTo>
                  <a:pt x="1643252" y="0"/>
                </a:lnTo>
                <a:lnTo>
                  <a:pt x="1686587" y="8759"/>
                </a:lnTo>
                <a:lnTo>
                  <a:pt x="1721993" y="32638"/>
                </a:lnTo>
                <a:lnTo>
                  <a:pt x="1745872" y="68044"/>
                </a:lnTo>
                <a:lnTo>
                  <a:pt x="1754632" y="111379"/>
                </a:lnTo>
                <a:lnTo>
                  <a:pt x="1754632" y="1002665"/>
                </a:lnTo>
                <a:lnTo>
                  <a:pt x="1745872" y="1046073"/>
                </a:lnTo>
                <a:lnTo>
                  <a:pt x="1721993" y="1081516"/>
                </a:lnTo>
                <a:lnTo>
                  <a:pt x="1686587" y="1105409"/>
                </a:lnTo>
                <a:lnTo>
                  <a:pt x="1643252" y="1114171"/>
                </a:lnTo>
                <a:lnTo>
                  <a:pt x="111506" y="1114171"/>
                </a:lnTo>
                <a:lnTo>
                  <a:pt x="68097" y="1105409"/>
                </a:lnTo>
                <a:lnTo>
                  <a:pt x="32654" y="1081516"/>
                </a:lnTo>
                <a:lnTo>
                  <a:pt x="8761" y="1046073"/>
                </a:lnTo>
                <a:lnTo>
                  <a:pt x="0" y="1002665"/>
                </a:lnTo>
                <a:lnTo>
                  <a:pt x="0" y="111379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264787" y="3957630"/>
            <a:ext cx="1557655" cy="106760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78435" marR="169545" algn="ctr">
              <a:lnSpc>
                <a:spcPts val="1970"/>
              </a:lnSpc>
              <a:spcBef>
                <a:spcPts val="325"/>
              </a:spcBef>
            </a:pPr>
            <a:r>
              <a:rPr sz="1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sz="18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</a:t>
            </a:r>
            <a:r>
              <a:rPr sz="18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ts val="1980"/>
              </a:lnSpc>
            </a:pPr>
            <a:r>
              <a:rPr sz="1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sz="1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ров</a:t>
            </a:r>
            <a:r>
              <a:rPr sz="1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нию  </a:t>
            </a:r>
            <a:r>
              <a:rPr sz="1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359280" y="3871397"/>
            <a:ext cx="1865376" cy="12252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38803" y="3926833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40" h="1114425">
                <a:moveTo>
                  <a:pt x="1643126" y="0"/>
                </a:moveTo>
                <a:lnTo>
                  <a:pt x="111379" y="0"/>
                </a:lnTo>
                <a:lnTo>
                  <a:pt x="68044" y="8759"/>
                </a:lnTo>
                <a:lnTo>
                  <a:pt x="32639" y="32638"/>
                </a:lnTo>
                <a:lnTo>
                  <a:pt x="8759" y="68044"/>
                </a:lnTo>
                <a:lnTo>
                  <a:pt x="0" y="111379"/>
                </a:lnTo>
                <a:lnTo>
                  <a:pt x="0" y="1002665"/>
                </a:lnTo>
                <a:lnTo>
                  <a:pt x="8759" y="1046073"/>
                </a:lnTo>
                <a:lnTo>
                  <a:pt x="32638" y="1081516"/>
                </a:lnTo>
                <a:lnTo>
                  <a:pt x="68044" y="1105409"/>
                </a:lnTo>
                <a:lnTo>
                  <a:pt x="111379" y="1114171"/>
                </a:lnTo>
                <a:lnTo>
                  <a:pt x="1643126" y="1114171"/>
                </a:lnTo>
                <a:lnTo>
                  <a:pt x="1686534" y="1105409"/>
                </a:lnTo>
                <a:lnTo>
                  <a:pt x="1721977" y="1081516"/>
                </a:lnTo>
                <a:lnTo>
                  <a:pt x="1745870" y="1046073"/>
                </a:lnTo>
                <a:lnTo>
                  <a:pt x="1754632" y="1002665"/>
                </a:lnTo>
                <a:lnTo>
                  <a:pt x="1754632" y="111379"/>
                </a:lnTo>
                <a:lnTo>
                  <a:pt x="1745870" y="68044"/>
                </a:lnTo>
                <a:lnTo>
                  <a:pt x="1721977" y="32638"/>
                </a:lnTo>
                <a:lnTo>
                  <a:pt x="1686534" y="8759"/>
                </a:lnTo>
                <a:lnTo>
                  <a:pt x="16431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38803" y="3970885"/>
            <a:ext cx="1755139" cy="1114425"/>
          </a:xfrm>
          <a:custGeom>
            <a:avLst/>
            <a:gdLst/>
            <a:ahLst/>
            <a:cxnLst/>
            <a:rect l="l" t="t" r="r" b="b"/>
            <a:pathLst>
              <a:path w="1755140" h="1114425">
                <a:moveTo>
                  <a:pt x="0" y="111379"/>
                </a:moveTo>
                <a:lnTo>
                  <a:pt x="8759" y="68044"/>
                </a:lnTo>
                <a:lnTo>
                  <a:pt x="32639" y="32638"/>
                </a:lnTo>
                <a:lnTo>
                  <a:pt x="68044" y="8759"/>
                </a:lnTo>
                <a:lnTo>
                  <a:pt x="111379" y="0"/>
                </a:lnTo>
                <a:lnTo>
                  <a:pt x="1643126" y="0"/>
                </a:lnTo>
                <a:lnTo>
                  <a:pt x="1686534" y="8759"/>
                </a:lnTo>
                <a:lnTo>
                  <a:pt x="1721977" y="32638"/>
                </a:lnTo>
                <a:lnTo>
                  <a:pt x="1745870" y="68044"/>
                </a:lnTo>
                <a:lnTo>
                  <a:pt x="1754632" y="111379"/>
                </a:lnTo>
                <a:lnTo>
                  <a:pt x="1754632" y="1002665"/>
                </a:lnTo>
                <a:lnTo>
                  <a:pt x="1745870" y="1046073"/>
                </a:lnTo>
                <a:lnTo>
                  <a:pt x="1721977" y="1081516"/>
                </a:lnTo>
                <a:lnTo>
                  <a:pt x="1686534" y="1105409"/>
                </a:lnTo>
                <a:lnTo>
                  <a:pt x="1643126" y="1114171"/>
                </a:lnTo>
                <a:lnTo>
                  <a:pt x="111379" y="1114171"/>
                </a:lnTo>
                <a:lnTo>
                  <a:pt x="68044" y="1105409"/>
                </a:lnTo>
                <a:lnTo>
                  <a:pt x="32638" y="1081516"/>
                </a:lnTo>
                <a:lnTo>
                  <a:pt x="8759" y="1046073"/>
                </a:lnTo>
                <a:lnTo>
                  <a:pt x="0" y="1002665"/>
                </a:lnTo>
                <a:lnTo>
                  <a:pt x="0" y="111379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31194" y="4040601"/>
            <a:ext cx="1570355" cy="8013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065" marR="5080" algn="ctr">
              <a:lnSpc>
                <a:spcPct val="91400"/>
              </a:lnSpc>
              <a:spcBef>
                <a:spcPts val="285"/>
              </a:spcBef>
            </a:pPr>
            <a:r>
              <a:rPr sz="1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sz="1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</a:t>
            </a:r>
            <a:r>
              <a:rPr sz="1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1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1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тики  особенностей  развития</a:t>
            </a:r>
            <a:r>
              <a:rPr sz="18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814841" y="1838675"/>
            <a:ext cx="2020824" cy="12252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02199" y="1923392"/>
            <a:ext cx="1917064" cy="1114425"/>
          </a:xfrm>
          <a:custGeom>
            <a:avLst/>
            <a:gdLst/>
            <a:ahLst/>
            <a:cxnLst/>
            <a:rect l="l" t="t" r="r" b="b"/>
            <a:pathLst>
              <a:path w="1917065" h="1114425">
                <a:moveTo>
                  <a:pt x="1805431" y="0"/>
                </a:moveTo>
                <a:lnTo>
                  <a:pt x="111378" y="0"/>
                </a:lnTo>
                <a:lnTo>
                  <a:pt x="68044" y="8761"/>
                </a:lnTo>
                <a:lnTo>
                  <a:pt x="32638" y="32654"/>
                </a:lnTo>
                <a:lnTo>
                  <a:pt x="8759" y="68097"/>
                </a:lnTo>
                <a:lnTo>
                  <a:pt x="0" y="111505"/>
                </a:lnTo>
                <a:lnTo>
                  <a:pt x="0" y="1002791"/>
                </a:lnTo>
                <a:lnTo>
                  <a:pt x="8759" y="1046126"/>
                </a:lnTo>
                <a:lnTo>
                  <a:pt x="32639" y="1081532"/>
                </a:lnTo>
                <a:lnTo>
                  <a:pt x="68044" y="1105411"/>
                </a:lnTo>
                <a:lnTo>
                  <a:pt x="111378" y="1114170"/>
                </a:lnTo>
                <a:lnTo>
                  <a:pt x="1805431" y="1114170"/>
                </a:lnTo>
                <a:lnTo>
                  <a:pt x="1848840" y="1105411"/>
                </a:lnTo>
                <a:lnTo>
                  <a:pt x="1884283" y="1081532"/>
                </a:lnTo>
                <a:lnTo>
                  <a:pt x="1908176" y="1046126"/>
                </a:lnTo>
                <a:lnTo>
                  <a:pt x="1916937" y="1002791"/>
                </a:lnTo>
                <a:lnTo>
                  <a:pt x="1916937" y="111505"/>
                </a:lnTo>
                <a:lnTo>
                  <a:pt x="1908176" y="68097"/>
                </a:lnTo>
                <a:lnTo>
                  <a:pt x="1884283" y="32654"/>
                </a:lnTo>
                <a:lnTo>
                  <a:pt x="1848840" y="8761"/>
                </a:lnTo>
                <a:lnTo>
                  <a:pt x="18054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02199" y="1951577"/>
            <a:ext cx="1917064" cy="1114425"/>
          </a:xfrm>
          <a:custGeom>
            <a:avLst/>
            <a:gdLst/>
            <a:ahLst/>
            <a:cxnLst/>
            <a:rect l="l" t="t" r="r" b="b"/>
            <a:pathLst>
              <a:path w="1917065" h="1114425">
                <a:moveTo>
                  <a:pt x="0" y="111505"/>
                </a:moveTo>
                <a:lnTo>
                  <a:pt x="8759" y="68097"/>
                </a:lnTo>
                <a:lnTo>
                  <a:pt x="32638" y="32654"/>
                </a:lnTo>
                <a:lnTo>
                  <a:pt x="68044" y="8761"/>
                </a:lnTo>
                <a:lnTo>
                  <a:pt x="111378" y="0"/>
                </a:lnTo>
                <a:lnTo>
                  <a:pt x="1805431" y="0"/>
                </a:lnTo>
                <a:lnTo>
                  <a:pt x="1848840" y="8761"/>
                </a:lnTo>
                <a:lnTo>
                  <a:pt x="1884283" y="32654"/>
                </a:lnTo>
                <a:lnTo>
                  <a:pt x="1908176" y="68097"/>
                </a:lnTo>
                <a:lnTo>
                  <a:pt x="1916937" y="111505"/>
                </a:lnTo>
                <a:lnTo>
                  <a:pt x="1916937" y="1002791"/>
                </a:lnTo>
                <a:lnTo>
                  <a:pt x="1908176" y="1046126"/>
                </a:lnTo>
                <a:lnTo>
                  <a:pt x="1884283" y="1081532"/>
                </a:lnTo>
                <a:lnTo>
                  <a:pt x="1848840" y="1105411"/>
                </a:lnTo>
                <a:lnTo>
                  <a:pt x="1805431" y="1114170"/>
                </a:lnTo>
                <a:lnTo>
                  <a:pt x="111378" y="1114170"/>
                </a:lnTo>
                <a:lnTo>
                  <a:pt x="68044" y="1105411"/>
                </a:lnTo>
                <a:lnTo>
                  <a:pt x="32639" y="1081532"/>
                </a:lnTo>
                <a:lnTo>
                  <a:pt x="8759" y="1046126"/>
                </a:lnTo>
                <a:lnTo>
                  <a:pt x="0" y="1002791"/>
                </a:lnTo>
                <a:lnTo>
                  <a:pt x="0" y="111505"/>
                </a:lnTo>
                <a:close/>
              </a:path>
            </a:pathLst>
          </a:custGeom>
          <a:ln w="25400">
            <a:solidFill>
              <a:srgbClr val="9BBA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260693" y="2024217"/>
            <a:ext cx="1392555" cy="105283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algn="ctr">
              <a:lnSpc>
                <a:spcPct val="91400"/>
              </a:lnSpc>
              <a:spcBef>
                <a:spcPts val="285"/>
              </a:spcBef>
            </a:pPr>
            <a:r>
              <a:rPr sz="1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1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1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мые  </a:t>
            </a:r>
            <a:r>
              <a:rPr sz="1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</a:t>
            </a:r>
            <a:r>
              <a:rPr sz="1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80"/>
              </a:lnSpc>
            </a:pPr>
            <a:r>
              <a:rPr sz="1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>
            <a:extLst>
              <a:ext uri="{FF2B5EF4-FFF2-40B4-BE49-F238E27FC236}">
                <a16:creationId xmlns="" xmlns:a16="http://schemas.microsoft.com/office/drawing/2014/main" id="{8E805EC2-2EB1-493B-89EA-18CEDE035160}"/>
              </a:ext>
            </a:extLst>
          </p:cNvPr>
          <p:cNvCxnSpPr>
            <a:cxnSpLocks/>
          </p:cNvCxnSpPr>
          <p:nvPr/>
        </p:nvCxnSpPr>
        <p:spPr>
          <a:xfrm flipH="1">
            <a:off x="3504151" y="1286871"/>
            <a:ext cx="723389" cy="556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="" xmlns:a16="http://schemas.microsoft.com/office/drawing/2014/main" id="{63CCAB45-C527-4407-9B9C-1E456154FD8B}"/>
              </a:ext>
            </a:extLst>
          </p:cNvPr>
          <p:cNvCxnSpPr>
            <a:cxnSpLocks/>
          </p:cNvCxnSpPr>
          <p:nvPr/>
        </p:nvCxnSpPr>
        <p:spPr>
          <a:xfrm>
            <a:off x="5632893" y="1314893"/>
            <a:ext cx="726387" cy="51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="" xmlns:a16="http://schemas.microsoft.com/office/drawing/2014/main" id="{6F89C5BD-4907-4843-B9F6-27CDECFA252D}"/>
              </a:ext>
            </a:extLst>
          </p:cNvPr>
          <p:cNvCxnSpPr>
            <a:cxnSpLocks/>
          </p:cNvCxnSpPr>
          <p:nvPr/>
        </p:nvCxnSpPr>
        <p:spPr>
          <a:xfrm flipH="1">
            <a:off x="2286000" y="3152022"/>
            <a:ext cx="772956" cy="665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="" xmlns:a16="http://schemas.microsoft.com/office/drawing/2014/main" id="{4961CE81-E1AA-43BC-B6DC-E6BE500BFE20}"/>
              </a:ext>
            </a:extLst>
          </p:cNvPr>
          <p:cNvCxnSpPr>
            <a:cxnSpLocks/>
          </p:cNvCxnSpPr>
          <p:nvPr/>
        </p:nvCxnSpPr>
        <p:spPr>
          <a:xfrm>
            <a:off x="3297401" y="3165277"/>
            <a:ext cx="1212240" cy="706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="" xmlns:a16="http://schemas.microsoft.com/office/drawing/2014/main" id="{A11E8689-A32C-4F72-83E2-2E35B0E06F97}"/>
              </a:ext>
            </a:extLst>
          </p:cNvPr>
          <p:cNvCxnSpPr>
            <a:cxnSpLocks/>
          </p:cNvCxnSpPr>
          <p:nvPr/>
        </p:nvCxnSpPr>
        <p:spPr>
          <a:xfrm>
            <a:off x="3773501" y="3179611"/>
            <a:ext cx="3468263" cy="734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 descr="Копия Детский сад внешне 052.jpg"/>
          <p:cNvPicPr/>
          <p:nvPr/>
        </p:nvPicPr>
        <p:blipFill>
          <a:blip r:embed="rId9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91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520" y="1268760"/>
            <a:ext cx="8130986" cy="4652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2025" marR="952500" algn="ctr">
              <a:lnSpc>
                <a:spcPct val="100000"/>
              </a:lnSpc>
              <a:spcBef>
                <a:spcPts val="100"/>
              </a:spcBef>
            </a:pPr>
            <a:r>
              <a:rPr lang="ru-RU" sz="24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ситуаций развития </a:t>
            </a:r>
            <a:r>
              <a:rPr lang="ru-RU" sz="24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sz="24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предметно-пространственной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среды,  </a:t>
            </a:r>
            <a:r>
              <a:rPr lang="ru-RU" sz="24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обеспечивающих позитивную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социализацию</a:t>
            </a:r>
            <a:r>
              <a:rPr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мотивацию </a:t>
            </a:r>
            <a:r>
              <a:rPr sz="24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</a:t>
            </a:r>
            <a:r>
              <a:rPr sz="24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индивидуальности</a:t>
            </a:r>
            <a:r>
              <a:rPr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ребенка </a:t>
            </a:r>
            <a:r>
              <a:rPr lang="ru-RU"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</a:t>
            </a:r>
            <a:r>
              <a:rPr sz="2400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sz="24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деятельности </a:t>
            </a:r>
            <a:r>
              <a:rPr lang="ru-RU"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spc="-1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игра, </a:t>
            </a:r>
            <a:r>
              <a:rPr lang="ru-RU"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познавательно-исследовательская деятельность</a:t>
            </a:r>
            <a:r>
              <a:rPr lang="ru-RU" sz="24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деятельность</a:t>
            </a:r>
            <a:r>
              <a:rPr lang="ru-RU" sz="24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изобразительная деятельность</a:t>
            </a:r>
            <a:r>
              <a:rPr lang="ru-RU" sz="24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художественной литературой, </a:t>
            </a:r>
            <a:r>
              <a:rPr lang="ru-RU" sz="2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музыкальная деятельность</a:t>
            </a:r>
            <a:r>
              <a:rPr lang="ru-RU" sz="24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рудовая деятельность</a:t>
            </a:r>
            <a:r>
              <a:rPr lang="ru-RU" sz="2400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двигательная</a:t>
            </a:r>
            <a:r>
              <a:rPr sz="2400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400"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sz="2400"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51720" y="670578"/>
            <a:ext cx="5184576" cy="382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8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endParaRPr sz="2400" b="1" spc="-80" dirty="0" err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34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527" y="836712"/>
            <a:ext cx="8433048" cy="4998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250" algn="just">
              <a:lnSpc>
                <a:spcPct val="100000"/>
              </a:lnSpc>
            </a:pP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</a:t>
            </a:r>
            <a:r>
              <a:rPr spc="-1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числе</a:t>
            </a:r>
            <a:r>
              <a:rPr lang="ru-RU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</a:t>
            </a:r>
            <a:r>
              <a:rPr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</a:t>
            </a:r>
            <a:r>
              <a:rPr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возрастными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индивидуальными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возможностями, развитие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  <a:r>
              <a:rPr spc="-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творческого</a:t>
            </a:r>
            <a:r>
              <a:rPr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</a:t>
            </a:r>
            <a:r>
              <a:rPr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</a:t>
            </a:r>
            <a:r>
              <a:rPr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целостный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духовно-нравственных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</a:t>
            </a:r>
            <a:r>
              <a:rPr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3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5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социальных,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нравственных, 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эстетических,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интеллектуальных,</a:t>
            </a:r>
            <a:r>
              <a:rPr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 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качеств,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инициативности,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предпосылок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</a:t>
            </a:r>
            <a:r>
              <a:rPr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 </a:t>
            </a:r>
            <a:r>
              <a:rPr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среды,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возрастным</a:t>
            </a:r>
            <a:r>
              <a:rPr spc="-25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индивидуальным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</a:t>
            </a:r>
            <a:r>
              <a:rPr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повышение 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вопросах</a:t>
            </a:r>
            <a:r>
              <a:rPr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</a:t>
            </a:r>
            <a:r>
              <a:rPr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охраны</a:t>
            </a:r>
            <a:r>
              <a:rPr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50" algn="just">
              <a:lnSpc>
                <a:spcPct val="100000"/>
              </a:lnSpc>
            </a:pPr>
            <a:r>
              <a:rPr lang="ru-RU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преемственности целей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</a:t>
            </a:r>
            <a:r>
              <a:rPr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92252" y="332656"/>
            <a:ext cx="289559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7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319736" y="5777299"/>
            <a:ext cx="1584176" cy="57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839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4250" y="1142999"/>
            <a:ext cx="8132023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3300" marR="992505" algn="ctr"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</a:t>
            </a:r>
            <a:r>
              <a:rPr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spc="-13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</a:t>
            </a:r>
            <a:r>
              <a:rPr spc="-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комплексность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</a:t>
            </a:r>
            <a:r>
              <a:rPr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пяти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взаимодополняющих</a:t>
            </a:r>
            <a:r>
              <a:rPr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областях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Примерной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pc="-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endParaRPr lang="ru-RU" spc="-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lang="ru-RU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b="1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b="1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</a:t>
            </a:r>
            <a:r>
              <a:rPr lang="ru-RU" b="1"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b="1" spc="-1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endParaRPr lang="ru-RU" b="1" spc="-6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</a:t>
            </a:r>
            <a:r>
              <a:rPr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парциальные</a:t>
            </a:r>
            <a:r>
              <a:rPr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</a:t>
            </a:r>
            <a:r>
              <a:rPr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программно-методический</a:t>
            </a:r>
            <a:r>
              <a:rPr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Южный</a:t>
            </a:r>
            <a:r>
              <a:rPr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Урал» </a:t>
            </a:r>
            <a:r>
              <a:rPr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Бабунова, </a:t>
            </a:r>
            <a:endParaRPr lang="ru-RU" spc="-6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73355" algn="ctr">
              <a:lnSpc>
                <a:spcPct val="100000"/>
              </a:lnSpc>
              <a:spcBef>
                <a:spcPts val="5"/>
              </a:spcBef>
            </a:pPr>
            <a:r>
              <a:rPr spc="-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pc="-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агаутдинова</a:t>
            </a:r>
            <a:r>
              <a:rPr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</a:t>
            </a:r>
            <a:r>
              <a:rPr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«Азбука</a:t>
            </a:r>
            <a:r>
              <a:rPr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общения» 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(Л.М. 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Щипицына, </a:t>
            </a:r>
            <a:r>
              <a:rPr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О.В. </a:t>
            </a:r>
            <a:r>
              <a:rPr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Защиринская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r>
              <a:rPr lang="ru-RU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</a:t>
            </a:r>
            <a:r>
              <a:rPr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экологического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(С.Н.</a:t>
            </a:r>
            <a:r>
              <a:rPr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элементарное</a:t>
            </a:r>
            <a:r>
              <a:rPr spc="-1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</a:t>
            </a:r>
            <a:r>
              <a:rPr lang="ru-RU"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ицирование</a:t>
            </a:r>
            <a:r>
              <a:rPr lang="ru-RU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системе Карла </a:t>
            </a:r>
            <a:r>
              <a:rPr lang="ru-RU" spc="-6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Орфа</a:t>
            </a:r>
            <a:r>
              <a:rPr spc="-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</a:t>
            </a:r>
            <a:r>
              <a:rPr lang="ru-RU" spc="-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ое</a:t>
            </a:r>
            <a:r>
              <a:rPr lang="ru-RU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воспитание </a:t>
            </a:r>
            <a:r>
              <a:rPr spc="-1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</a:t>
            </a:r>
            <a:r>
              <a:rPr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6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spc="-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Э.Я. Степаненко</a:t>
            </a:r>
            <a:r>
              <a:rPr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68249" y="406331"/>
            <a:ext cx="3276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95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</a:t>
            </a:r>
            <a:endParaRPr sz="1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пия Детский сад внешне 052.jpg"/>
          <p:cNvPicPr/>
          <p:nvPr/>
        </p:nvPicPr>
        <p:blipFill>
          <a:blip r:embed="rId2" cstate="print"/>
          <a:srcRect t="4795" b="19863"/>
          <a:stretch>
            <a:fillRect/>
          </a:stretch>
        </p:blipFill>
        <p:spPr>
          <a:xfrm>
            <a:off x="251520" y="5705041"/>
            <a:ext cx="1584176" cy="5712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22516" y="5845440"/>
            <a:ext cx="7357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сад № 308 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«Звездочка</a:t>
            </a:r>
            <a:r>
              <a:rPr lang="ru-RU" sz="11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г. </a:t>
            </a:r>
            <a:r>
              <a:rPr lang="ru-RU" sz="11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Челябинска»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51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3">
            <a:extLst>
              <a:ext uri="{FF2B5EF4-FFF2-40B4-BE49-F238E27FC236}">
                <a16:creationId xmlns="" xmlns:a16="http://schemas.microsoft.com/office/drawing/2014/main" id="{EF9C9194-0125-4595-8611-48A74EEFA775}"/>
              </a:ext>
            </a:extLst>
          </p:cNvPr>
          <p:cNvSpPr/>
          <p:nvPr/>
        </p:nvSpPr>
        <p:spPr>
          <a:xfrm>
            <a:off x="5690822" y="1238373"/>
            <a:ext cx="1673225" cy="2611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76467" y="1401722"/>
            <a:ext cx="1448312" cy="2348233"/>
          </a:xfrm>
          <a:custGeom>
            <a:avLst/>
            <a:gdLst/>
            <a:ahLst/>
            <a:cxnLst/>
            <a:rect l="l" t="t" r="r" b="b"/>
            <a:pathLst>
              <a:path w="1985010" h="1851025">
                <a:moveTo>
                  <a:pt x="1799716" y="0"/>
                </a:moveTo>
                <a:lnTo>
                  <a:pt x="185165" y="0"/>
                </a:lnTo>
                <a:lnTo>
                  <a:pt x="135951" y="6616"/>
                </a:lnTo>
                <a:lnTo>
                  <a:pt x="91722" y="25287"/>
                </a:lnTo>
                <a:lnTo>
                  <a:pt x="54244" y="54244"/>
                </a:lnTo>
                <a:lnTo>
                  <a:pt x="25287" y="91722"/>
                </a:lnTo>
                <a:lnTo>
                  <a:pt x="6616" y="135951"/>
                </a:lnTo>
                <a:lnTo>
                  <a:pt x="0" y="185166"/>
                </a:lnTo>
                <a:lnTo>
                  <a:pt x="0" y="1665986"/>
                </a:lnTo>
                <a:lnTo>
                  <a:pt x="6616" y="1715190"/>
                </a:lnTo>
                <a:lnTo>
                  <a:pt x="25287" y="1759396"/>
                </a:lnTo>
                <a:lnTo>
                  <a:pt x="54244" y="1796843"/>
                </a:lnTo>
                <a:lnTo>
                  <a:pt x="91722" y="1825770"/>
                </a:lnTo>
                <a:lnTo>
                  <a:pt x="135951" y="1844418"/>
                </a:lnTo>
                <a:lnTo>
                  <a:pt x="185165" y="1851025"/>
                </a:lnTo>
                <a:lnTo>
                  <a:pt x="1799716" y="1851025"/>
                </a:lnTo>
                <a:lnTo>
                  <a:pt x="1848877" y="1844418"/>
                </a:lnTo>
                <a:lnTo>
                  <a:pt x="1893071" y="1825770"/>
                </a:lnTo>
                <a:lnTo>
                  <a:pt x="1930526" y="1796843"/>
                </a:lnTo>
                <a:lnTo>
                  <a:pt x="1959473" y="1759396"/>
                </a:lnTo>
                <a:lnTo>
                  <a:pt x="1978140" y="1715190"/>
                </a:lnTo>
                <a:lnTo>
                  <a:pt x="1984755" y="1665986"/>
                </a:lnTo>
                <a:lnTo>
                  <a:pt x="1984755" y="185166"/>
                </a:lnTo>
                <a:lnTo>
                  <a:pt x="1978140" y="135951"/>
                </a:lnTo>
                <a:lnTo>
                  <a:pt x="1959473" y="91722"/>
                </a:lnTo>
                <a:lnTo>
                  <a:pt x="1930527" y="54244"/>
                </a:lnTo>
                <a:lnTo>
                  <a:pt x="1893071" y="25287"/>
                </a:lnTo>
                <a:lnTo>
                  <a:pt x="1848877" y="6616"/>
                </a:lnTo>
                <a:lnTo>
                  <a:pt x="179971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66996" y="1195958"/>
            <a:ext cx="342645" cy="237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41193" y="96452"/>
            <a:ext cx="4690871" cy="626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67000" y="300477"/>
            <a:ext cx="4585970" cy="527050"/>
          </a:xfrm>
          <a:custGeom>
            <a:avLst/>
            <a:gdLst/>
            <a:ahLst/>
            <a:cxnLst/>
            <a:rect l="l" t="t" r="r" b="b"/>
            <a:pathLst>
              <a:path w="4585970" h="527050">
                <a:moveTo>
                  <a:pt x="4532757" y="0"/>
                </a:moveTo>
                <a:lnTo>
                  <a:pt x="52705" y="0"/>
                </a:lnTo>
                <a:lnTo>
                  <a:pt x="32200" y="4145"/>
                </a:lnTo>
                <a:lnTo>
                  <a:pt x="15446" y="15446"/>
                </a:lnTo>
                <a:lnTo>
                  <a:pt x="4145" y="32200"/>
                </a:lnTo>
                <a:lnTo>
                  <a:pt x="0" y="52704"/>
                </a:lnTo>
                <a:lnTo>
                  <a:pt x="0" y="474090"/>
                </a:lnTo>
                <a:lnTo>
                  <a:pt x="4145" y="494575"/>
                </a:lnTo>
                <a:lnTo>
                  <a:pt x="15446" y="511286"/>
                </a:lnTo>
                <a:lnTo>
                  <a:pt x="32200" y="522543"/>
                </a:lnTo>
                <a:lnTo>
                  <a:pt x="52705" y="526668"/>
                </a:lnTo>
                <a:lnTo>
                  <a:pt x="4532757" y="526668"/>
                </a:lnTo>
                <a:lnTo>
                  <a:pt x="4553261" y="522543"/>
                </a:lnTo>
                <a:lnTo>
                  <a:pt x="4570015" y="511286"/>
                </a:lnTo>
                <a:lnTo>
                  <a:pt x="4581316" y="494575"/>
                </a:lnTo>
                <a:lnTo>
                  <a:pt x="4585461" y="474090"/>
                </a:lnTo>
                <a:lnTo>
                  <a:pt x="4585461" y="52704"/>
                </a:lnTo>
                <a:lnTo>
                  <a:pt x="4581316" y="32200"/>
                </a:lnTo>
                <a:lnTo>
                  <a:pt x="4570015" y="15446"/>
                </a:lnTo>
                <a:lnTo>
                  <a:pt x="4553261" y="4145"/>
                </a:lnTo>
                <a:lnTo>
                  <a:pt x="4532757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67000" y="282955"/>
            <a:ext cx="4585970" cy="527050"/>
          </a:xfrm>
          <a:custGeom>
            <a:avLst/>
            <a:gdLst/>
            <a:ahLst/>
            <a:cxnLst/>
            <a:rect l="l" t="t" r="r" b="b"/>
            <a:pathLst>
              <a:path w="4585970" h="527050">
                <a:moveTo>
                  <a:pt x="0" y="52704"/>
                </a:moveTo>
                <a:lnTo>
                  <a:pt x="4145" y="32200"/>
                </a:lnTo>
                <a:lnTo>
                  <a:pt x="15446" y="15446"/>
                </a:lnTo>
                <a:lnTo>
                  <a:pt x="32200" y="4145"/>
                </a:lnTo>
                <a:lnTo>
                  <a:pt x="52705" y="0"/>
                </a:lnTo>
                <a:lnTo>
                  <a:pt x="4532757" y="0"/>
                </a:lnTo>
                <a:lnTo>
                  <a:pt x="4553261" y="4145"/>
                </a:lnTo>
                <a:lnTo>
                  <a:pt x="4570015" y="15446"/>
                </a:lnTo>
                <a:lnTo>
                  <a:pt x="4581316" y="32200"/>
                </a:lnTo>
                <a:lnTo>
                  <a:pt x="4585461" y="52704"/>
                </a:lnTo>
                <a:lnTo>
                  <a:pt x="4585461" y="474090"/>
                </a:lnTo>
                <a:lnTo>
                  <a:pt x="4581316" y="494575"/>
                </a:lnTo>
                <a:lnTo>
                  <a:pt x="4570015" y="511286"/>
                </a:lnTo>
                <a:lnTo>
                  <a:pt x="4553261" y="522543"/>
                </a:lnTo>
                <a:lnTo>
                  <a:pt x="4532757" y="526668"/>
                </a:lnTo>
                <a:lnTo>
                  <a:pt x="52705" y="526668"/>
                </a:lnTo>
                <a:lnTo>
                  <a:pt x="32200" y="522543"/>
                </a:lnTo>
                <a:lnTo>
                  <a:pt x="15446" y="511286"/>
                </a:lnTo>
                <a:lnTo>
                  <a:pt x="4145" y="494575"/>
                </a:lnTo>
                <a:lnTo>
                  <a:pt x="0" y="474090"/>
                </a:lnTo>
                <a:lnTo>
                  <a:pt x="0" y="52704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645407" y="390203"/>
            <a:ext cx="236474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r>
              <a:rPr sz="17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8718" y="1195958"/>
            <a:ext cx="1936738" cy="26369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2608" y="1314894"/>
            <a:ext cx="1819148" cy="2415972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1786255" y="0"/>
                </a:moveTo>
                <a:lnTo>
                  <a:pt x="198500" y="0"/>
                </a:lnTo>
                <a:lnTo>
                  <a:pt x="152955" y="5237"/>
                </a:lnTo>
                <a:lnTo>
                  <a:pt x="111162" y="20158"/>
                </a:lnTo>
                <a:lnTo>
                  <a:pt x="74307" y="43577"/>
                </a:lnTo>
                <a:lnTo>
                  <a:pt x="43577" y="74307"/>
                </a:lnTo>
                <a:lnTo>
                  <a:pt x="20158" y="111162"/>
                </a:lnTo>
                <a:lnTo>
                  <a:pt x="5237" y="152955"/>
                </a:lnTo>
                <a:lnTo>
                  <a:pt x="0" y="198500"/>
                </a:lnTo>
                <a:lnTo>
                  <a:pt x="0" y="2789047"/>
                </a:lnTo>
                <a:lnTo>
                  <a:pt x="5237" y="2834554"/>
                </a:lnTo>
                <a:lnTo>
                  <a:pt x="20158" y="2876328"/>
                </a:lnTo>
                <a:lnTo>
                  <a:pt x="43577" y="2913177"/>
                </a:lnTo>
                <a:lnTo>
                  <a:pt x="74307" y="2943911"/>
                </a:lnTo>
                <a:lnTo>
                  <a:pt x="111162" y="2967338"/>
                </a:lnTo>
                <a:lnTo>
                  <a:pt x="152955" y="2982268"/>
                </a:lnTo>
                <a:lnTo>
                  <a:pt x="198500" y="2987509"/>
                </a:lnTo>
                <a:lnTo>
                  <a:pt x="1786255" y="2987509"/>
                </a:lnTo>
                <a:lnTo>
                  <a:pt x="1831753" y="2982268"/>
                </a:lnTo>
                <a:lnTo>
                  <a:pt x="1873513" y="2967338"/>
                </a:lnTo>
                <a:lnTo>
                  <a:pt x="1910345" y="2943911"/>
                </a:lnTo>
                <a:lnTo>
                  <a:pt x="1941061" y="2913177"/>
                </a:lnTo>
                <a:lnTo>
                  <a:pt x="1964473" y="2876328"/>
                </a:lnTo>
                <a:lnTo>
                  <a:pt x="1979392" y="2834554"/>
                </a:lnTo>
                <a:lnTo>
                  <a:pt x="1984629" y="2789047"/>
                </a:lnTo>
                <a:lnTo>
                  <a:pt x="1984629" y="198500"/>
                </a:lnTo>
                <a:lnTo>
                  <a:pt x="1979392" y="152955"/>
                </a:lnTo>
                <a:lnTo>
                  <a:pt x="1964473" y="111162"/>
                </a:lnTo>
                <a:lnTo>
                  <a:pt x="1941061" y="74307"/>
                </a:lnTo>
                <a:lnTo>
                  <a:pt x="1910345" y="43577"/>
                </a:lnTo>
                <a:lnTo>
                  <a:pt x="1873513" y="20158"/>
                </a:lnTo>
                <a:lnTo>
                  <a:pt x="1831753" y="5237"/>
                </a:lnTo>
                <a:lnTo>
                  <a:pt x="178625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81379" y="1323362"/>
            <a:ext cx="1772019" cy="2415972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0" y="198500"/>
                </a:moveTo>
                <a:lnTo>
                  <a:pt x="5237" y="152955"/>
                </a:lnTo>
                <a:lnTo>
                  <a:pt x="20158" y="111162"/>
                </a:lnTo>
                <a:lnTo>
                  <a:pt x="43577" y="74307"/>
                </a:lnTo>
                <a:lnTo>
                  <a:pt x="74307" y="43577"/>
                </a:lnTo>
                <a:lnTo>
                  <a:pt x="111162" y="20158"/>
                </a:lnTo>
                <a:lnTo>
                  <a:pt x="152955" y="5237"/>
                </a:lnTo>
                <a:lnTo>
                  <a:pt x="198500" y="0"/>
                </a:lnTo>
                <a:lnTo>
                  <a:pt x="1786255" y="0"/>
                </a:lnTo>
                <a:lnTo>
                  <a:pt x="1831753" y="5237"/>
                </a:lnTo>
                <a:lnTo>
                  <a:pt x="1873513" y="20158"/>
                </a:lnTo>
                <a:lnTo>
                  <a:pt x="1910345" y="43577"/>
                </a:lnTo>
                <a:lnTo>
                  <a:pt x="1941061" y="74307"/>
                </a:lnTo>
                <a:lnTo>
                  <a:pt x="1964473" y="111162"/>
                </a:lnTo>
                <a:lnTo>
                  <a:pt x="1979392" y="152955"/>
                </a:lnTo>
                <a:lnTo>
                  <a:pt x="1984629" y="198500"/>
                </a:lnTo>
                <a:lnTo>
                  <a:pt x="1984629" y="2789047"/>
                </a:lnTo>
                <a:lnTo>
                  <a:pt x="1979392" y="2834554"/>
                </a:lnTo>
                <a:lnTo>
                  <a:pt x="1964473" y="2876328"/>
                </a:lnTo>
                <a:lnTo>
                  <a:pt x="1941061" y="2913177"/>
                </a:lnTo>
                <a:lnTo>
                  <a:pt x="1910345" y="2943911"/>
                </a:lnTo>
                <a:lnTo>
                  <a:pt x="1873513" y="2967338"/>
                </a:lnTo>
                <a:lnTo>
                  <a:pt x="1831753" y="2982268"/>
                </a:lnTo>
                <a:lnTo>
                  <a:pt x="1786255" y="2987509"/>
                </a:lnTo>
                <a:lnTo>
                  <a:pt x="198500" y="2987509"/>
                </a:lnTo>
                <a:lnTo>
                  <a:pt x="152955" y="2982268"/>
                </a:lnTo>
                <a:lnTo>
                  <a:pt x="111162" y="2967338"/>
                </a:lnTo>
                <a:lnTo>
                  <a:pt x="74307" y="2943911"/>
                </a:lnTo>
                <a:lnTo>
                  <a:pt x="43577" y="2913177"/>
                </a:lnTo>
                <a:lnTo>
                  <a:pt x="20158" y="2876328"/>
                </a:lnTo>
                <a:lnTo>
                  <a:pt x="5237" y="2834554"/>
                </a:lnTo>
                <a:lnTo>
                  <a:pt x="0" y="2789047"/>
                </a:lnTo>
                <a:lnTo>
                  <a:pt x="0" y="198500"/>
                </a:lnTo>
                <a:close/>
              </a:path>
            </a:pathLst>
          </a:custGeom>
          <a:ln w="952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3216" y="1454137"/>
            <a:ext cx="1712240" cy="22193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43180" marR="34290" indent="-635" algn="ctr">
              <a:lnSpc>
                <a:spcPct val="91500"/>
              </a:lnSpc>
              <a:spcBef>
                <a:spcPts val="275"/>
              </a:spcBef>
            </a:pP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 </a:t>
            </a:r>
            <a:r>
              <a:rPr sz="1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sz="1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азова</a:t>
            </a:r>
            <a:r>
              <a:rPr sz="1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17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7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 </a:t>
            </a:r>
            <a:r>
              <a:rPr sz="17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sz="17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765" marR="15240" indent="149225" algn="just">
              <a:lnSpc>
                <a:spcPts val="1870"/>
              </a:lnSpc>
              <a:spcBef>
                <a:spcPts val="25"/>
              </a:spcBef>
            </a:pPr>
            <a:r>
              <a:rPr sz="1700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sz="17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spc="-8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765" marR="15240" indent="149225" algn="just">
              <a:lnSpc>
                <a:spcPts val="1870"/>
              </a:lnSpc>
              <a:spcBef>
                <a:spcPts val="25"/>
              </a:spcBef>
            </a:pPr>
            <a:r>
              <a:rPr sz="1700" spc="-1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 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направлениями 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sz="1700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0380">
              <a:lnSpc>
                <a:spcPts val="1750"/>
              </a:lnSpc>
            </a:pPr>
            <a:r>
              <a:rPr sz="1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17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пяти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ts val="1870"/>
              </a:lnSpc>
              <a:spcBef>
                <a:spcPts val="120"/>
              </a:spcBef>
            </a:pPr>
            <a:r>
              <a:rPr sz="1700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700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sz="1700" spc="-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1700"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азова</a:t>
            </a:r>
            <a:r>
              <a:rPr sz="17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1700" spc="-1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1700" spc="-6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sz="1700" spc="-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sz="17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1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700" spc="-7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областям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378751" y="1212897"/>
            <a:ext cx="1798804" cy="45783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985308" y="1521952"/>
            <a:ext cx="1230630" cy="123317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118745">
              <a:lnSpc>
                <a:spcPct val="91500"/>
              </a:lnSpc>
              <a:spcBef>
                <a:spcPts val="275"/>
              </a:spcBef>
            </a:pPr>
            <a:r>
              <a:rPr sz="1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 </a:t>
            </a:r>
            <a:r>
              <a:rPr sz="17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ления  </a:t>
            </a:r>
            <a:r>
              <a:rPr sz="1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" algn="ctr">
              <a:lnSpc>
                <a:spcPts val="1775"/>
              </a:lnSpc>
            </a:pPr>
            <a:r>
              <a:rPr sz="17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" algn="ctr">
              <a:lnSpc>
                <a:spcPts val="1955"/>
              </a:lnSpc>
            </a:pPr>
            <a:r>
              <a:rPr sz="1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889755" y="1221435"/>
            <a:ext cx="1751678" cy="2611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57753" y="1404213"/>
            <a:ext cx="1528821" cy="2375353"/>
          </a:xfrm>
          <a:custGeom>
            <a:avLst/>
            <a:gdLst/>
            <a:ahLst/>
            <a:cxnLst/>
            <a:rect l="l" t="t" r="r" b="b"/>
            <a:pathLst>
              <a:path w="1985009" h="1867535">
                <a:moveTo>
                  <a:pt x="1797939" y="0"/>
                </a:moveTo>
                <a:lnTo>
                  <a:pt x="186690" y="0"/>
                </a:lnTo>
                <a:lnTo>
                  <a:pt x="137054" y="6676"/>
                </a:lnTo>
                <a:lnTo>
                  <a:pt x="92455" y="25517"/>
                </a:lnTo>
                <a:lnTo>
                  <a:pt x="54673" y="54737"/>
                </a:lnTo>
                <a:lnTo>
                  <a:pt x="25484" y="92550"/>
                </a:lnTo>
                <a:lnTo>
                  <a:pt x="6667" y="137171"/>
                </a:lnTo>
                <a:lnTo>
                  <a:pt x="0" y="186817"/>
                </a:lnTo>
                <a:lnTo>
                  <a:pt x="0" y="1680591"/>
                </a:lnTo>
                <a:lnTo>
                  <a:pt x="6667" y="1730280"/>
                </a:lnTo>
                <a:lnTo>
                  <a:pt x="25484" y="1774914"/>
                </a:lnTo>
                <a:lnTo>
                  <a:pt x="54673" y="1812718"/>
                </a:lnTo>
                <a:lnTo>
                  <a:pt x="92456" y="1841918"/>
                </a:lnTo>
                <a:lnTo>
                  <a:pt x="137054" y="1860739"/>
                </a:lnTo>
                <a:lnTo>
                  <a:pt x="186690" y="1867408"/>
                </a:lnTo>
                <a:lnTo>
                  <a:pt x="1797939" y="1867408"/>
                </a:lnTo>
                <a:lnTo>
                  <a:pt x="1847584" y="1860739"/>
                </a:lnTo>
                <a:lnTo>
                  <a:pt x="1892205" y="1841918"/>
                </a:lnTo>
                <a:lnTo>
                  <a:pt x="1930019" y="1812718"/>
                </a:lnTo>
                <a:lnTo>
                  <a:pt x="1959238" y="1774914"/>
                </a:lnTo>
                <a:lnTo>
                  <a:pt x="1978079" y="1730280"/>
                </a:lnTo>
                <a:lnTo>
                  <a:pt x="1984755" y="1680591"/>
                </a:lnTo>
                <a:lnTo>
                  <a:pt x="1984755" y="186817"/>
                </a:lnTo>
                <a:lnTo>
                  <a:pt x="1978079" y="137171"/>
                </a:lnTo>
                <a:lnTo>
                  <a:pt x="1959238" y="92550"/>
                </a:lnTo>
                <a:lnTo>
                  <a:pt x="1930019" y="54737"/>
                </a:lnTo>
                <a:lnTo>
                  <a:pt x="1892205" y="25517"/>
                </a:lnTo>
                <a:lnTo>
                  <a:pt x="1847584" y="6676"/>
                </a:lnTo>
                <a:lnTo>
                  <a:pt x="179793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3231" y="1381499"/>
            <a:ext cx="1519554" cy="2346930"/>
          </a:xfrm>
          <a:custGeom>
            <a:avLst/>
            <a:gdLst/>
            <a:ahLst/>
            <a:cxnLst/>
            <a:rect l="l" t="t" r="r" b="b"/>
            <a:pathLst>
              <a:path w="1985009" h="1867535">
                <a:moveTo>
                  <a:pt x="0" y="186817"/>
                </a:moveTo>
                <a:lnTo>
                  <a:pt x="6667" y="137171"/>
                </a:lnTo>
                <a:lnTo>
                  <a:pt x="25484" y="92550"/>
                </a:lnTo>
                <a:lnTo>
                  <a:pt x="54673" y="54737"/>
                </a:lnTo>
                <a:lnTo>
                  <a:pt x="92455" y="25517"/>
                </a:lnTo>
                <a:lnTo>
                  <a:pt x="137054" y="6676"/>
                </a:lnTo>
                <a:lnTo>
                  <a:pt x="186690" y="0"/>
                </a:lnTo>
                <a:lnTo>
                  <a:pt x="1797939" y="0"/>
                </a:lnTo>
                <a:lnTo>
                  <a:pt x="1847584" y="6676"/>
                </a:lnTo>
                <a:lnTo>
                  <a:pt x="1892205" y="25517"/>
                </a:lnTo>
                <a:lnTo>
                  <a:pt x="1930019" y="54737"/>
                </a:lnTo>
                <a:lnTo>
                  <a:pt x="1959238" y="92550"/>
                </a:lnTo>
                <a:lnTo>
                  <a:pt x="1978079" y="137171"/>
                </a:lnTo>
                <a:lnTo>
                  <a:pt x="1984755" y="186817"/>
                </a:lnTo>
                <a:lnTo>
                  <a:pt x="1984755" y="1680591"/>
                </a:lnTo>
                <a:lnTo>
                  <a:pt x="1978079" y="1730280"/>
                </a:lnTo>
                <a:lnTo>
                  <a:pt x="1959238" y="1774914"/>
                </a:lnTo>
                <a:lnTo>
                  <a:pt x="1930019" y="1812718"/>
                </a:lnTo>
                <a:lnTo>
                  <a:pt x="1892205" y="1841918"/>
                </a:lnTo>
                <a:lnTo>
                  <a:pt x="1847584" y="1860739"/>
                </a:lnTo>
                <a:lnTo>
                  <a:pt x="1797939" y="1867408"/>
                </a:lnTo>
                <a:lnTo>
                  <a:pt x="186690" y="1867408"/>
                </a:lnTo>
                <a:lnTo>
                  <a:pt x="137054" y="1860739"/>
                </a:lnTo>
                <a:lnTo>
                  <a:pt x="92456" y="1841918"/>
                </a:lnTo>
                <a:lnTo>
                  <a:pt x="54673" y="1812718"/>
                </a:lnTo>
                <a:lnTo>
                  <a:pt x="25484" y="1774914"/>
                </a:lnTo>
                <a:lnTo>
                  <a:pt x="6667" y="1730280"/>
                </a:lnTo>
                <a:lnTo>
                  <a:pt x="0" y="1680591"/>
                </a:lnTo>
                <a:lnTo>
                  <a:pt x="0" y="186817"/>
                </a:lnTo>
                <a:close/>
              </a:path>
            </a:pathLst>
          </a:custGeom>
          <a:ln w="952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116818" y="1438897"/>
            <a:ext cx="1319278" cy="12647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-635" algn="ctr">
              <a:lnSpc>
                <a:spcPct val="91400"/>
              </a:lnSpc>
              <a:spcBef>
                <a:spcPts val="280"/>
              </a:spcBef>
            </a:pPr>
            <a:r>
              <a:rPr sz="1700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700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</a:t>
            </a:r>
            <a:r>
              <a:rPr lang="ru-RU"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2700" marR="5080" indent="-635" algn="ctr">
              <a:lnSpc>
                <a:spcPct val="91400"/>
              </a:lnSpc>
              <a:spcBef>
                <a:spcPts val="280"/>
              </a:spcBef>
            </a:pPr>
            <a:r>
              <a:rPr sz="1700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ствия</a:t>
            </a:r>
            <a:r>
              <a:rPr sz="17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sz="17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 воспитанников</a:t>
            </a: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29">
            <a:extLst>
              <a:ext uri="{FF2B5EF4-FFF2-40B4-BE49-F238E27FC236}">
                <a16:creationId xmlns="" xmlns:a16="http://schemas.microsoft.com/office/drawing/2014/main" id="{216DC8D6-68B9-4DE9-A4A6-839FA74EA2EF}"/>
              </a:ext>
            </a:extLst>
          </p:cNvPr>
          <p:cNvSpPr/>
          <p:nvPr/>
        </p:nvSpPr>
        <p:spPr>
          <a:xfrm>
            <a:off x="2144658" y="1212896"/>
            <a:ext cx="1717465" cy="26369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6">
            <a:extLst>
              <a:ext uri="{FF2B5EF4-FFF2-40B4-BE49-F238E27FC236}">
                <a16:creationId xmlns="" xmlns:a16="http://schemas.microsoft.com/office/drawing/2014/main" id="{845B6428-4319-46ED-B1B9-F0552F90633C}"/>
              </a:ext>
            </a:extLst>
          </p:cNvPr>
          <p:cNvSpPr/>
          <p:nvPr/>
        </p:nvSpPr>
        <p:spPr>
          <a:xfrm>
            <a:off x="2289901" y="1359973"/>
            <a:ext cx="1522833" cy="2389982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1786255" y="0"/>
                </a:moveTo>
                <a:lnTo>
                  <a:pt x="198500" y="0"/>
                </a:lnTo>
                <a:lnTo>
                  <a:pt x="152955" y="5237"/>
                </a:lnTo>
                <a:lnTo>
                  <a:pt x="111162" y="20158"/>
                </a:lnTo>
                <a:lnTo>
                  <a:pt x="74307" y="43577"/>
                </a:lnTo>
                <a:lnTo>
                  <a:pt x="43577" y="74307"/>
                </a:lnTo>
                <a:lnTo>
                  <a:pt x="20158" y="111162"/>
                </a:lnTo>
                <a:lnTo>
                  <a:pt x="5237" y="152955"/>
                </a:lnTo>
                <a:lnTo>
                  <a:pt x="0" y="198500"/>
                </a:lnTo>
                <a:lnTo>
                  <a:pt x="0" y="2789047"/>
                </a:lnTo>
                <a:lnTo>
                  <a:pt x="5237" y="2834554"/>
                </a:lnTo>
                <a:lnTo>
                  <a:pt x="20158" y="2876328"/>
                </a:lnTo>
                <a:lnTo>
                  <a:pt x="43577" y="2913177"/>
                </a:lnTo>
                <a:lnTo>
                  <a:pt x="74307" y="2943911"/>
                </a:lnTo>
                <a:lnTo>
                  <a:pt x="111162" y="2967338"/>
                </a:lnTo>
                <a:lnTo>
                  <a:pt x="152955" y="2982268"/>
                </a:lnTo>
                <a:lnTo>
                  <a:pt x="198500" y="2987509"/>
                </a:lnTo>
                <a:lnTo>
                  <a:pt x="1786255" y="2987509"/>
                </a:lnTo>
                <a:lnTo>
                  <a:pt x="1831753" y="2982268"/>
                </a:lnTo>
                <a:lnTo>
                  <a:pt x="1873513" y="2967338"/>
                </a:lnTo>
                <a:lnTo>
                  <a:pt x="1910345" y="2943911"/>
                </a:lnTo>
                <a:lnTo>
                  <a:pt x="1941061" y="2913177"/>
                </a:lnTo>
                <a:lnTo>
                  <a:pt x="1964473" y="2876328"/>
                </a:lnTo>
                <a:lnTo>
                  <a:pt x="1979392" y="2834554"/>
                </a:lnTo>
                <a:lnTo>
                  <a:pt x="1984629" y="2789047"/>
                </a:lnTo>
                <a:lnTo>
                  <a:pt x="1984629" y="198500"/>
                </a:lnTo>
                <a:lnTo>
                  <a:pt x="1979392" y="152955"/>
                </a:lnTo>
                <a:lnTo>
                  <a:pt x="1964473" y="111162"/>
                </a:lnTo>
                <a:lnTo>
                  <a:pt x="1941061" y="74307"/>
                </a:lnTo>
                <a:lnTo>
                  <a:pt x="1910345" y="43577"/>
                </a:lnTo>
                <a:lnTo>
                  <a:pt x="1873513" y="20158"/>
                </a:lnTo>
                <a:lnTo>
                  <a:pt x="1831753" y="5237"/>
                </a:lnTo>
                <a:lnTo>
                  <a:pt x="178625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pPr algn="ctr"/>
            <a:endParaRPr lang="ru-RU" sz="1700" dirty="0">
              <a:latin typeface="Trebuchet MS" panose="020B0603020202020204" pitchFamily="34" charset="0"/>
            </a:endParaRPr>
          </a:p>
        </p:txBody>
      </p:sp>
      <p:sp>
        <p:nvSpPr>
          <p:cNvPr id="40" name="object 26">
            <a:extLst>
              <a:ext uri="{FF2B5EF4-FFF2-40B4-BE49-F238E27FC236}">
                <a16:creationId xmlns="" xmlns:a16="http://schemas.microsoft.com/office/drawing/2014/main" id="{A4567D22-4DF9-485F-84F1-AD4FEDC918AD}"/>
              </a:ext>
            </a:extLst>
          </p:cNvPr>
          <p:cNvSpPr/>
          <p:nvPr/>
        </p:nvSpPr>
        <p:spPr>
          <a:xfrm>
            <a:off x="2312679" y="1383905"/>
            <a:ext cx="1514846" cy="2415972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1786255" y="0"/>
                </a:moveTo>
                <a:lnTo>
                  <a:pt x="198500" y="0"/>
                </a:lnTo>
                <a:lnTo>
                  <a:pt x="152955" y="5237"/>
                </a:lnTo>
                <a:lnTo>
                  <a:pt x="111162" y="20158"/>
                </a:lnTo>
                <a:lnTo>
                  <a:pt x="74307" y="43577"/>
                </a:lnTo>
                <a:lnTo>
                  <a:pt x="43577" y="74307"/>
                </a:lnTo>
                <a:lnTo>
                  <a:pt x="20158" y="111162"/>
                </a:lnTo>
                <a:lnTo>
                  <a:pt x="5237" y="152955"/>
                </a:lnTo>
                <a:lnTo>
                  <a:pt x="0" y="198500"/>
                </a:lnTo>
                <a:lnTo>
                  <a:pt x="0" y="2789047"/>
                </a:lnTo>
                <a:lnTo>
                  <a:pt x="5237" y="2834554"/>
                </a:lnTo>
                <a:lnTo>
                  <a:pt x="20158" y="2876328"/>
                </a:lnTo>
                <a:lnTo>
                  <a:pt x="43577" y="2913177"/>
                </a:lnTo>
                <a:lnTo>
                  <a:pt x="74307" y="2943911"/>
                </a:lnTo>
                <a:lnTo>
                  <a:pt x="111162" y="2967338"/>
                </a:lnTo>
                <a:lnTo>
                  <a:pt x="152955" y="2982268"/>
                </a:lnTo>
                <a:lnTo>
                  <a:pt x="198500" y="2987509"/>
                </a:lnTo>
                <a:lnTo>
                  <a:pt x="1786255" y="2987509"/>
                </a:lnTo>
                <a:lnTo>
                  <a:pt x="1831753" y="2982268"/>
                </a:lnTo>
                <a:lnTo>
                  <a:pt x="1873513" y="2967338"/>
                </a:lnTo>
                <a:lnTo>
                  <a:pt x="1910345" y="2943911"/>
                </a:lnTo>
                <a:lnTo>
                  <a:pt x="1941061" y="2913177"/>
                </a:lnTo>
                <a:lnTo>
                  <a:pt x="1964473" y="2876328"/>
                </a:lnTo>
                <a:lnTo>
                  <a:pt x="1979392" y="2834554"/>
                </a:lnTo>
                <a:lnTo>
                  <a:pt x="1984629" y="2789047"/>
                </a:lnTo>
                <a:lnTo>
                  <a:pt x="1984629" y="198500"/>
                </a:lnTo>
                <a:lnTo>
                  <a:pt x="1979392" y="152955"/>
                </a:lnTo>
                <a:lnTo>
                  <a:pt x="1964473" y="111162"/>
                </a:lnTo>
                <a:lnTo>
                  <a:pt x="1941061" y="74307"/>
                </a:lnTo>
                <a:lnTo>
                  <a:pt x="1910345" y="43577"/>
                </a:lnTo>
                <a:lnTo>
                  <a:pt x="1873513" y="20158"/>
                </a:lnTo>
                <a:lnTo>
                  <a:pt x="1831753" y="5237"/>
                </a:lnTo>
                <a:lnTo>
                  <a:pt x="178625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вариативных форм, способов, методов и средств реализации программы</a:t>
            </a:r>
          </a:p>
        </p:txBody>
      </p:sp>
      <p:sp>
        <p:nvSpPr>
          <p:cNvPr id="41" name="object 27">
            <a:extLst>
              <a:ext uri="{FF2B5EF4-FFF2-40B4-BE49-F238E27FC236}">
                <a16:creationId xmlns="" xmlns:a16="http://schemas.microsoft.com/office/drawing/2014/main" id="{E8016F27-CB0F-48CA-B673-C517F364B5CA}"/>
              </a:ext>
            </a:extLst>
          </p:cNvPr>
          <p:cNvSpPr/>
          <p:nvPr/>
        </p:nvSpPr>
        <p:spPr>
          <a:xfrm>
            <a:off x="2275813" y="1345702"/>
            <a:ext cx="1536921" cy="2415972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0" y="198500"/>
                </a:moveTo>
                <a:lnTo>
                  <a:pt x="5237" y="152955"/>
                </a:lnTo>
                <a:lnTo>
                  <a:pt x="20158" y="111162"/>
                </a:lnTo>
                <a:lnTo>
                  <a:pt x="43577" y="74307"/>
                </a:lnTo>
                <a:lnTo>
                  <a:pt x="74307" y="43577"/>
                </a:lnTo>
                <a:lnTo>
                  <a:pt x="111162" y="20158"/>
                </a:lnTo>
                <a:lnTo>
                  <a:pt x="152955" y="5237"/>
                </a:lnTo>
                <a:lnTo>
                  <a:pt x="198500" y="0"/>
                </a:lnTo>
                <a:lnTo>
                  <a:pt x="1786255" y="0"/>
                </a:lnTo>
                <a:lnTo>
                  <a:pt x="1831753" y="5237"/>
                </a:lnTo>
                <a:lnTo>
                  <a:pt x="1873513" y="20158"/>
                </a:lnTo>
                <a:lnTo>
                  <a:pt x="1910345" y="43577"/>
                </a:lnTo>
                <a:lnTo>
                  <a:pt x="1941061" y="74307"/>
                </a:lnTo>
                <a:lnTo>
                  <a:pt x="1964473" y="111162"/>
                </a:lnTo>
                <a:lnTo>
                  <a:pt x="1979392" y="152955"/>
                </a:lnTo>
                <a:lnTo>
                  <a:pt x="1984629" y="198500"/>
                </a:lnTo>
                <a:lnTo>
                  <a:pt x="1984629" y="2789047"/>
                </a:lnTo>
                <a:lnTo>
                  <a:pt x="1979392" y="2834554"/>
                </a:lnTo>
                <a:lnTo>
                  <a:pt x="1964473" y="2876328"/>
                </a:lnTo>
                <a:lnTo>
                  <a:pt x="1941061" y="2913177"/>
                </a:lnTo>
                <a:lnTo>
                  <a:pt x="1910345" y="2943911"/>
                </a:lnTo>
                <a:lnTo>
                  <a:pt x="1873513" y="2967338"/>
                </a:lnTo>
                <a:lnTo>
                  <a:pt x="1831753" y="2982268"/>
                </a:lnTo>
                <a:lnTo>
                  <a:pt x="1786255" y="2987509"/>
                </a:lnTo>
                <a:lnTo>
                  <a:pt x="198500" y="2987509"/>
                </a:lnTo>
                <a:lnTo>
                  <a:pt x="152955" y="2982268"/>
                </a:lnTo>
                <a:lnTo>
                  <a:pt x="111162" y="2967338"/>
                </a:lnTo>
                <a:lnTo>
                  <a:pt x="74307" y="2943911"/>
                </a:lnTo>
                <a:lnTo>
                  <a:pt x="43577" y="2913177"/>
                </a:lnTo>
                <a:lnTo>
                  <a:pt x="20158" y="2876328"/>
                </a:lnTo>
                <a:lnTo>
                  <a:pt x="5237" y="2834554"/>
                </a:lnTo>
                <a:lnTo>
                  <a:pt x="0" y="2789047"/>
                </a:lnTo>
                <a:lnTo>
                  <a:pt x="0" y="198500"/>
                </a:lnTo>
                <a:close/>
              </a:path>
            </a:pathLst>
          </a:custGeom>
          <a:ln w="952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76467" y="1374602"/>
            <a:ext cx="1456095" cy="2401343"/>
          </a:xfrm>
          <a:custGeom>
            <a:avLst/>
            <a:gdLst/>
            <a:ahLst/>
            <a:cxnLst/>
            <a:rect l="l" t="t" r="r" b="b"/>
            <a:pathLst>
              <a:path w="1985010" h="1851025">
                <a:moveTo>
                  <a:pt x="0" y="185166"/>
                </a:moveTo>
                <a:lnTo>
                  <a:pt x="6616" y="135951"/>
                </a:lnTo>
                <a:lnTo>
                  <a:pt x="25287" y="91722"/>
                </a:lnTo>
                <a:lnTo>
                  <a:pt x="54244" y="54244"/>
                </a:lnTo>
                <a:lnTo>
                  <a:pt x="91722" y="25287"/>
                </a:lnTo>
                <a:lnTo>
                  <a:pt x="135951" y="6616"/>
                </a:lnTo>
                <a:lnTo>
                  <a:pt x="185165" y="0"/>
                </a:lnTo>
                <a:lnTo>
                  <a:pt x="1799716" y="0"/>
                </a:lnTo>
                <a:lnTo>
                  <a:pt x="1848877" y="6616"/>
                </a:lnTo>
                <a:lnTo>
                  <a:pt x="1893071" y="25287"/>
                </a:lnTo>
                <a:lnTo>
                  <a:pt x="1930526" y="54244"/>
                </a:lnTo>
                <a:lnTo>
                  <a:pt x="1959473" y="91722"/>
                </a:lnTo>
                <a:lnTo>
                  <a:pt x="1978140" y="135951"/>
                </a:lnTo>
                <a:lnTo>
                  <a:pt x="1984755" y="185166"/>
                </a:lnTo>
                <a:lnTo>
                  <a:pt x="1984755" y="1665986"/>
                </a:lnTo>
                <a:lnTo>
                  <a:pt x="1978140" y="1715190"/>
                </a:lnTo>
                <a:lnTo>
                  <a:pt x="1959473" y="1759396"/>
                </a:lnTo>
                <a:lnTo>
                  <a:pt x="1930526" y="1796843"/>
                </a:lnTo>
                <a:lnTo>
                  <a:pt x="1893071" y="1825770"/>
                </a:lnTo>
                <a:lnTo>
                  <a:pt x="1848877" y="1844418"/>
                </a:lnTo>
                <a:lnTo>
                  <a:pt x="1799716" y="1851025"/>
                </a:lnTo>
                <a:lnTo>
                  <a:pt x="185165" y="1851025"/>
                </a:lnTo>
                <a:lnTo>
                  <a:pt x="135951" y="1844418"/>
                </a:lnTo>
                <a:lnTo>
                  <a:pt x="91722" y="1825770"/>
                </a:lnTo>
                <a:lnTo>
                  <a:pt x="54244" y="1796843"/>
                </a:lnTo>
                <a:lnTo>
                  <a:pt x="25287" y="1759396"/>
                </a:lnTo>
                <a:lnTo>
                  <a:pt x="6616" y="1715190"/>
                </a:lnTo>
                <a:lnTo>
                  <a:pt x="0" y="1665986"/>
                </a:lnTo>
                <a:lnTo>
                  <a:pt x="0" y="185166"/>
                </a:lnTo>
                <a:close/>
              </a:path>
            </a:pathLst>
          </a:custGeom>
          <a:ln w="952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7">
            <a:extLst>
              <a:ext uri="{FF2B5EF4-FFF2-40B4-BE49-F238E27FC236}">
                <a16:creationId xmlns="" xmlns:a16="http://schemas.microsoft.com/office/drawing/2014/main" id="{E39D0D34-0F61-4541-9511-E58BD28C2E3C}"/>
              </a:ext>
            </a:extLst>
          </p:cNvPr>
          <p:cNvSpPr/>
          <p:nvPr/>
        </p:nvSpPr>
        <p:spPr>
          <a:xfrm>
            <a:off x="7549692" y="1387518"/>
            <a:ext cx="1534213" cy="4257585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0" y="198500"/>
                </a:moveTo>
                <a:lnTo>
                  <a:pt x="5237" y="152955"/>
                </a:lnTo>
                <a:lnTo>
                  <a:pt x="20158" y="111162"/>
                </a:lnTo>
                <a:lnTo>
                  <a:pt x="43577" y="74307"/>
                </a:lnTo>
                <a:lnTo>
                  <a:pt x="74307" y="43577"/>
                </a:lnTo>
                <a:lnTo>
                  <a:pt x="111162" y="20158"/>
                </a:lnTo>
                <a:lnTo>
                  <a:pt x="152955" y="5237"/>
                </a:lnTo>
                <a:lnTo>
                  <a:pt x="198500" y="0"/>
                </a:lnTo>
                <a:lnTo>
                  <a:pt x="1786255" y="0"/>
                </a:lnTo>
                <a:lnTo>
                  <a:pt x="1831753" y="5237"/>
                </a:lnTo>
                <a:lnTo>
                  <a:pt x="1873513" y="20158"/>
                </a:lnTo>
                <a:lnTo>
                  <a:pt x="1910345" y="43577"/>
                </a:lnTo>
                <a:lnTo>
                  <a:pt x="1941061" y="74307"/>
                </a:lnTo>
                <a:lnTo>
                  <a:pt x="1964473" y="111162"/>
                </a:lnTo>
                <a:lnTo>
                  <a:pt x="1979392" y="152955"/>
                </a:lnTo>
                <a:lnTo>
                  <a:pt x="1984629" y="198500"/>
                </a:lnTo>
                <a:lnTo>
                  <a:pt x="1984629" y="2789047"/>
                </a:lnTo>
                <a:lnTo>
                  <a:pt x="1979392" y="2834554"/>
                </a:lnTo>
                <a:lnTo>
                  <a:pt x="1964473" y="2876328"/>
                </a:lnTo>
                <a:lnTo>
                  <a:pt x="1941061" y="2913177"/>
                </a:lnTo>
                <a:lnTo>
                  <a:pt x="1910345" y="2943911"/>
                </a:lnTo>
                <a:lnTo>
                  <a:pt x="1873513" y="2967338"/>
                </a:lnTo>
                <a:lnTo>
                  <a:pt x="1831753" y="2982268"/>
                </a:lnTo>
                <a:lnTo>
                  <a:pt x="1786255" y="2987509"/>
                </a:lnTo>
                <a:lnTo>
                  <a:pt x="198500" y="2987509"/>
                </a:lnTo>
                <a:lnTo>
                  <a:pt x="152955" y="2982268"/>
                </a:lnTo>
                <a:lnTo>
                  <a:pt x="111162" y="2967338"/>
                </a:lnTo>
                <a:lnTo>
                  <a:pt x="74307" y="2943911"/>
                </a:lnTo>
                <a:lnTo>
                  <a:pt x="43577" y="2913177"/>
                </a:lnTo>
                <a:lnTo>
                  <a:pt x="20158" y="2876328"/>
                </a:lnTo>
                <a:lnTo>
                  <a:pt x="5237" y="2834554"/>
                </a:lnTo>
                <a:lnTo>
                  <a:pt x="0" y="2789047"/>
                </a:lnTo>
                <a:lnTo>
                  <a:pt x="0" y="198500"/>
                </a:lnTo>
                <a:close/>
              </a:path>
            </a:pathLst>
          </a:custGeom>
          <a:ln w="952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30">
            <a:extLst>
              <a:ext uri="{FF2B5EF4-FFF2-40B4-BE49-F238E27FC236}">
                <a16:creationId xmlns="" xmlns:a16="http://schemas.microsoft.com/office/drawing/2014/main" id="{38FD173E-F021-4C9E-8BA6-5D6EC2AD1DEC}"/>
              </a:ext>
            </a:extLst>
          </p:cNvPr>
          <p:cNvSpPr/>
          <p:nvPr/>
        </p:nvSpPr>
        <p:spPr>
          <a:xfrm>
            <a:off x="7564396" y="1417774"/>
            <a:ext cx="1519509" cy="2348233"/>
          </a:xfrm>
          <a:custGeom>
            <a:avLst/>
            <a:gdLst/>
            <a:ahLst/>
            <a:cxnLst/>
            <a:rect l="l" t="t" r="r" b="b"/>
            <a:pathLst>
              <a:path w="1985010" h="1851025">
                <a:moveTo>
                  <a:pt x="1799716" y="0"/>
                </a:moveTo>
                <a:lnTo>
                  <a:pt x="185165" y="0"/>
                </a:lnTo>
                <a:lnTo>
                  <a:pt x="135951" y="6616"/>
                </a:lnTo>
                <a:lnTo>
                  <a:pt x="91722" y="25287"/>
                </a:lnTo>
                <a:lnTo>
                  <a:pt x="54244" y="54244"/>
                </a:lnTo>
                <a:lnTo>
                  <a:pt x="25287" y="91722"/>
                </a:lnTo>
                <a:lnTo>
                  <a:pt x="6616" y="135951"/>
                </a:lnTo>
                <a:lnTo>
                  <a:pt x="0" y="185166"/>
                </a:lnTo>
                <a:lnTo>
                  <a:pt x="0" y="1665986"/>
                </a:lnTo>
                <a:lnTo>
                  <a:pt x="6616" y="1715190"/>
                </a:lnTo>
                <a:lnTo>
                  <a:pt x="25287" y="1759396"/>
                </a:lnTo>
                <a:lnTo>
                  <a:pt x="54244" y="1796843"/>
                </a:lnTo>
                <a:lnTo>
                  <a:pt x="91722" y="1825770"/>
                </a:lnTo>
                <a:lnTo>
                  <a:pt x="135951" y="1844418"/>
                </a:lnTo>
                <a:lnTo>
                  <a:pt x="185165" y="1851025"/>
                </a:lnTo>
                <a:lnTo>
                  <a:pt x="1799716" y="1851025"/>
                </a:lnTo>
                <a:lnTo>
                  <a:pt x="1848877" y="1844418"/>
                </a:lnTo>
                <a:lnTo>
                  <a:pt x="1893071" y="1825770"/>
                </a:lnTo>
                <a:lnTo>
                  <a:pt x="1930526" y="1796843"/>
                </a:lnTo>
                <a:lnTo>
                  <a:pt x="1959473" y="1759396"/>
                </a:lnTo>
                <a:lnTo>
                  <a:pt x="1978140" y="1715190"/>
                </a:lnTo>
                <a:lnTo>
                  <a:pt x="1984755" y="1665986"/>
                </a:lnTo>
                <a:lnTo>
                  <a:pt x="1984755" y="185166"/>
                </a:lnTo>
                <a:lnTo>
                  <a:pt x="1978140" y="135951"/>
                </a:lnTo>
                <a:lnTo>
                  <a:pt x="1959473" y="91722"/>
                </a:lnTo>
                <a:lnTo>
                  <a:pt x="1930527" y="54244"/>
                </a:lnTo>
                <a:lnTo>
                  <a:pt x="1893071" y="25287"/>
                </a:lnTo>
                <a:lnTo>
                  <a:pt x="1848877" y="6616"/>
                </a:lnTo>
                <a:lnTo>
                  <a:pt x="179971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30">
            <a:extLst>
              <a:ext uri="{FF2B5EF4-FFF2-40B4-BE49-F238E27FC236}">
                <a16:creationId xmlns="" xmlns:a16="http://schemas.microsoft.com/office/drawing/2014/main" id="{1A58FD1A-54CC-4705-9591-9D3448CDB6DF}"/>
              </a:ext>
            </a:extLst>
          </p:cNvPr>
          <p:cNvSpPr/>
          <p:nvPr/>
        </p:nvSpPr>
        <p:spPr>
          <a:xfrm>
            <a:off x="7564396" y="1461338"/>
            <a:ext cx="1519509" cy="4183765"/>
          </a:xfrm>
          <a:custGeom>
            <a:avLst/>
            <a:gdLst/>
            <a:ahLst/>
            <a:cxnLst/>
            <a:rect l="l" t="t" r="r" b="b"/>
            <a:pathLst>
              <a:path w="1985010" h="1851025">
                <a:moveTo>
                  <a:pt x="1799716" y="0"/>
                </a:moveTo>
                <a:lnTo>
                  <a:pt x="185165" y="0"/>
                </a:lnTo>
                <a:lnTo>
                  <a:pt x="135951" y="6616"/>
                </a:lnTo>
                <a:lnTo>
                  <a:pt x="91722" y="25287"/>
                </a:lnTo>
                <a:lnTo>
                  <a:pt x="54244" y="54244"/>
                </a:lnTo>
                <a:lnTo>
                  <a:pt x="25287" y="91722"/>
                </a:lnTo>
                <a:lnTo>
                  <a:pt x="6616" y="135951"/>
                </a:lnTo>
                <a:lnTo>
                  <a:pt x="0" y="185166"/>
                </a:lnTo>
                <a:lnTo>
                  <a:pt x="0" y="1665986"/>
                </a:lnTo>
                <a:lnTo>
                  <a:pt x="6616" y="1715190"/>
                </a:lnTo>
                <a:lnTo>
                  <a:pt x="25287" y="1759396"/>
                </a:lnTo>
                <a:lnTo>
                  <a:pt x="54244" y="1796843"/>
                </a:lnTo>
                <a:lnTo>
                  <a:pt x="91722" y="1825770"/>
                </a:lnTo>
                <a:lnTo>
                  <a:pt x="135951" y="1844418"/>
                </a:lnTo>
                <a:lnTo>
                  <a:pt x="185165" y="1851025"/>
                </a:lnTo>
                <a:lnTo>
                  <a:pt x="1799716" y="1851025"/>
                </a:lnTo>
                <a:lnTo>
                  <a:pt x="1848877" y="1844418"/>
                </a:lnTo>
                <a:lnTo>
                  <a:pt x="1893071" y="1825770"/>
                </a:lnTo>
                <a:lnTo>
                  <a:pt x="1930526" y="1796843"/>
                </a:lnTo>
                <a:lnTo>
                  <a:pt x="1959473" y="1759396"/>
                </a:lnTo>
                <a:lnTo>
                  <a:pt x="1978140" y="1715190"/>
                </a:lnTo>
                <a:lnTo>
                  <a:pt x="1984755" y="1665986"/>
                </a:lnTo>
                <a:lnTo>
                  <a:pt x="1984755" y="185166"/>
                </a:lnTo>
                <a:lnTo>
                  <a:pt x="1978140" y="135951"/>
                </a:lnTo>
                <a:lnTo>
                  <a:pt x="1959473" y="91722"/>
                </a:lnTo>
                <a:lnTo>
                  <a:pt x="1930527" y="54244"/>
                </a:lnTo>
                <a:lnTo>
                  <a:pt x="1893071" y="25287"/>
                </a:lnTo>
                <a:lnTo>
                  <a:pt x="1848877" y="6616"/>
                </a:lnTo>
                <a:lnTo>
                  <a:pt x="179971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по процессам коррекции нарушений развития детей</a:t>
            </a:r>
          </a:p>
          <a:p>
            <a:pPr algn="ctr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детей с НОДА</a:t>
            </a:r>
          </a:p>
          <a:p>
            <a:pPr algn="ctr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детей с ТНР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="" xmlns:a16="http://schemas.microsoft.com/office/drawing/2014/main" id="{6E7D8F7C-BC95-4F5C-99B6-F5E0D25181B3}"/>
              </a:ext>
            </a:extLst>
          </p:cNvPr>
          <p:cNvCxnSpPr/>
          <p:nvPr/>
        </p:nvCxnSpPr>
        <p:spPr>
          <a:xfrm flipH="1">
            <a:off x="1067087" y="3749955"/>
            <a:ext cx="1599913" cy="745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="" xmlns:a16="http://schemas.microsoft.com/office/drawing/2014/main" id="{AA2CA6FC-8593-4D2C-BD2B-82295C4DBFD1}"/>
              </a:ext>
            </a:extLst>
          </p:cNvPr>
          <p:cNvCxnSpPr/>
          <p:nvPr/>
        </p:nvCxnSpPr>
        <p:spPr>
          <a:xfrm>
            <a:off x="3276600" y="3761674"/>
            <a:ext cx="1233041" cy="734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ject 25">
            <a:extLst>
              <a:ext uri="{FF2B5EF4-FFF2-40B4-BE49-F238E27FC236}">
                <a16:creationId xmlns="" xmlns:a16="http://schemas.microsoft.com/office/drawing/2014/main" id="{459FB72B-9A73-4A48-88DE-0717469467CB}"/>
              </a:ext>
            </a:extLst>
          </p:cNvPr>
          <p:cNvSpPr/>
          <p:nvPr/>
        </p:nvSpPr>
        <p:spPr>
          <a:xfrm>
            <a:off x="260910" y="4014692"/>
            <a:ext cx="2863704" cy="21907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5">
            <a:extLst>
              <a:ext uri="{FF2B5EF4-FFF2-40B4-BE49-F238E27FC236}">
                <a16:creationId xmlns="" xmlns:a16="http://schemas.microsoft.com/office/drawing/2014/main" id="{7F70CC24-6B4D-47D6-9A35-9FF47801DA5E}"/>
              </a:ext>
            </a:extLst>
          </p:cNvPr>
          <p:cNvSpPr/>
          <p:nvPr/>
        </p:nvSpPr>
        <p:spPr>
          <a:xfrm>
            <a:off x="3212890" y="4077956"/>
            <a:ext cx="2863704" cy="21907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26">
            <a:extLst>
              <a:ext uri="{FF2B5EF4-FFF2-40B4-BE49-F238E27FC236}">
                <a16:creationId xmlns="" xmlns:a16="http://schemas.microsoft.com/office/drawing/2014/main" id="{3D345C7D-F921-43B5-8671-BC16BE1130B7}"/>
              </a:ext>
            </a:extLst>
          </p:cNvPr>
          <p:cNvSpPr/>
          <p:nvPr/>
        </p:nvSpPr>
        <p:spPr>
          <a:xfrm>
            <a:off x="3402890" y="4306533"/>
            <a:ext cx="2633478" cy="1570739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1786255" y="0"/>
                </a:moveTo>
                <a:lnTo>
                  <a:pt x="198500" y="0"/>
                </a:lnTo>
                <a:lnTo>
                  <a:pt x="152955" y="5237"/>
                </a:lnTo>
                <a:lnTo>
                  <a:pt x="111162" y="20158"/>
                </a:lnTo>
                <a:lnTo>
                  <a:pt x="74307" y="43577"/>
                </a:lnTo>
                <a:lnTo>
                  <a:pt x="43577" y="74307"/>
                </a:lnTo>
                <a:lnTo>
                  <a:pt x="20158" y="111162"/>
                </a:lnTo>
                <a:lnTo>
                  <a:pt x="5237" y="152955"/>
                </a:lnTo>
                <a:lnTo>
                  <a:pt x="0" y="198500"/>
                </a:lnTo>
                <a:lnTo>
                  <a:pt x="0" y="2789047"/>
                </a:lnTo>
                <a:lnTo>
                  <a:pt x="5237" y="2834554"/>
                </a:lnTo>
                <a:lnTo>
                  <a:pt x="20158" y="2876328"/>
                </a:lnTo>
                <a:lnTo>
                  <a:pt x="43577" y="2913177"/>
                </a:lnTo>
                <a:lnTo>
                  <a:pt x="74307" y="2943911"/>
                </a:lnTo>
                <a:lnTo>
                  <a:pt x="111162" y="2967338"/>
                </a:lnTo>
                <a:lnTo>
                  <a:pt x="152955" y="2982268"/>
                </a:lnTo>
                <a:lnTo>
                  <a:pt x="198500" y="2987509"/>
                </a:lnTo>
                <a:lnTo>
                  <a:pt x="1786255" y="2987509"/>
                </a:lnTo>
                <a:lnTo>
                  <a:pt x="1831753" y="2982268"/>
                </a:lnTo>
                <a:lnTo>
                  <a:pt x="1873513" y="2967338"/>
                </a:lnTo>
                <a:lnTo>
                  <a:pt x="1910345" y="2943911"/>
                </a:lnTo>
                <a:lnTo>
                  <a:pt x="1941061" y="2913177"/>
                </a:lnTo>
                <a:lnTo>
                  <a:pt x="1964473" y="2876328"/>
                </a:lnTo>
                <a:lnTo>
                  <a:pt x="1979392" y="2834554"/>
                </a:lnTo>
                <a:lnTo>
                  <a:pt x="1984629" y="2789047"/>
                </a:lnTo>
                <a:lnTo>
                  <a:pt x="1984629" y="198500"/>
                </a:lnTo>
                <a:lnTo>
                  <a:pt x="1979392" y="152955"/>
                </a:lnTo>
                <a:lnTo>
                  <a:pt x="1964473" y="111162"/>
                </a:lnTo>
                <a:lnTo>
                  <a:pt x="1941061" y="74307"/>
                </a:lnTo>
                <a:lnTo>
                  <a:pt x="1910345" y="43577"/>
                </a:lnTo>
                <a:lnTo>
                  <a:pt x="1873513" y="20158"/>
                </a:lnTo>
                <a:lnTo>
                  <a:pt x="1831753" y="5237"/>
                </a:lnTo>
                <a:lnTo>
                  <a:pt x="178625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технологии:</a:t>
            </a:r>
          </a:p>
          <a:p>
            <a:pPr algn="ctr"/>
            <a:endParaRPr lang="ru-RU" sz="800" spc="-6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«Календарь ожидания чуда» </a:t>
            </a:r>
          </a:p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Воскотерапия</a:t>
            </a:r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52" name="object 27">
            <a:extLst>
              <a:ext uri="{FF2B5EF4-FFF2-40B4-BE49-F238E27FC236}">
                <a16:creationId xmlns="" xmlns:a16="http://schemas.microsoft.com/office/drawing/2014/main" id="{F507AFFA-85FC-4CD5-9B0C-B529656901AD}"/>
              </a:ext>
            </a:extLst>
          </p:cNvPr>
          <p:cNvSpPr/>
          <p:nvPr/>
        </p:nvSpPr>
        <p:spPr>
          <a:xfrm>
            <a:off x="3376669" y="4257872"/>
            <a:ext cx="2633478" cy="1989146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0" y="198500"/>
                </a:moveTo>
                <a:lnTo>
                  <a:pt x="5237" y="152955"/>
                </a:lnTo>
                <a:lnTo>
                  <a:pt x="20158" y="111162"/>
                </a:lnTo>
                <a:lnTo>
                  <a:pt x="43577" y="74307"/>
                </a:lnTo>
                <a:lnTo>
                  <a:pt x="74307" y="43577"/>
                </a:lnTo>
                <a:lnTo>
                  <a:pt x="111162" y="20158"/>
                </a:lnTo>
                <a:lnTo>
                  <a:pt x="152955" y="5237"/>
                </a:lnTo>
                <a:lnTo>
                  <a:pt x="198500" y="0"/>
                </a:lnTo>
                <a:lnTo>
                  <a:pt x="1786255" y="0"/>
                </a:lnTo>
                <a:lnTo>
                  <a:pt x="1831753" y="5237"/>
                </a:lnTo>
                <a:lnTo>
                  <a:pt x="1873513" y="20158"/>
                </a:lnTo>
                <a:lnTo>
                  <a:pt x="1910345" y="43577"/>
                </a:lnTo>
                <a:lnTo>
                  <a:pt x="1941061" y="74307"/>
                </a:lnTo>
                <a:lnTo>
                  <a:pt x="1964473" y="111162"/>
                </a:lnTo>
                <a:lnTo>
                  <a:pt x="1979392" y="152955"/>
                </a:lnTo>
                <a:lnTo>
                  <a:pt x="1984629" y="198500"/>
                </a:lnTo>
                <a:lnTo>
                  <a:pt x="1984629" y="2789047"/>
                </a:lnTo>
                <a:lnTo>
                  <a:pt x="1979392" y="2834554"/>
                </a:lnTo>
                <a:lnTo>
                  <a:pt x="1964473" y="2876328"/>
                </a:lnTo>
                <a:lnTo>
                  <a:pt x="1941061" y="2913177"/>
                </a:lnTo>
                <a:lnTo>
                  <a:pt x="1910345" y="2943911"/>
                </a:lnTo>
                <a:lnTo>
                  <a:pt x="1873513" y="2967338"/>
                </a:lnTo>
                <a:lnTo>
                  <a:pt x="1831753" y="2982268"/>
                </a:lnTo>
                <a:lnTo>
                  <a:pt x="1786255" y="2987509"/>
                </a:lnTo>
                <a:lnTo>
                  <a:pt x="198500" y="2987509"/>
                </a:lnTo>
                <a:lnTo>
                  <a:pt x="152955" y="2982268"/>
                </a:lnTo>
                <a:lnTo>
                  <a:pt x="111162" y="2967338"/>
                </a:lnTo>
                <a:lnTo>
                  <a:pt x="74307" y="2943911"/>
                </a:lnTo>
                <a:lnTo>
                  <a:pt x="43577" y="2913177"/>
                </a:lnTo>
                <a:lnTo>
                  <a:pt x="20158" y="2876328"/>
                </a:lnTo>
                <a:lnTo>
                  <a:pt x="5237" y="2834554"/>
                </a:lnTo>
                <a:lnTo>
                  <a:pt x="0" y="2789047"/>
                </a:lnTo>
                <a:lnTo>
                  <a:pt x="0" y="198500"/>
                </a:lnTo>
                <a:close/>
              </a:path>
            </a:pathLst>
          </a:custGeom>
          <a:ln w="952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26">
            <a:extLst>
              <a:ext uri="{FF2B5EF4-FFF2-40B4-BE49-F238E27FC236}">
                <a16:creationId xmlns="" xmlns:a16="http://schemas.microsoft.com/office/drawing/2014/main" id="{3330E218-7565-442F-AEA8-A318A64F0395}"/>
              </a:ext>
            </a:extLst>
          </p:cNvPr>
          <p:cNvSpPr/>
          <p:nvPr/>
        </p:nvSpPr>
        <p:spPr>
          <a:xfrm>
            <a:off x="384315" y="4145912"/>
            <a:ext cx="2633478" cy="1731360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1786255" y="0"/>
                </a:moveTo>
                <a:lnTo>
                  <a:pt x="198500" y="0"/>
                </a:lnTo>
                <a:lnTo>
                  <a:pt x="152955" y="5237"/>
                </a:lnTo>
                <a:lnTo>
                  <a:pt x="111162" y="20158"/>
                </a:lnTo>
                <a:lnTo>
                  <a:pt x="74307" y="43577"/>
                </a:lnTo>
                <a:lnTo>
                  <a:pt x="43577" y="74307"/>
                </a:lnTo>
                <a:lnTo>
                  <a:pt x="20158" y="111162"/>
                </a:lnTo>
                <a:lnTo>
                  <a:pt x="5237" y="152955"/>
                </a:lnTo>
                <a:lnTo>
                  <a:pt x="0" y="198500"/>
                </a:lnTo>
                <a:lnTo>
                  <a:pt x="0" y="2789047"/>
                </a:lnTo>
                <a:lnTo>
                  <a:pt x="5237" y="2834554"/>
                </a:lnTo>
                <a:lnTo>
                  <a:pt x="20158" y="2876328"/>
                </a:lnTo>
                <a:lnTo>
                  <a:pt x="43577" y="2913177"/>
                </a:lnTo>
                <a:lnTo>
                  <a:pt x="74307" y="2943911"/>
                </a:lnTo>
                <a:lnTo>
                  <a:pt x="111162" y="2967338"/>
                </a:lnTo>
                <a:lnTo>
                  <a:pt x="152955" y="2982268"/>
                </a:lnTo>
                <a:lnTo>
                  <a:pt x="198500" y="2987509"/>
                </a:lnTo>
                <a:lnTo>
                  <a:pt x="1786255" y="2987509"/>
                </a:lnTo>
                <a:lnTo>
                  <a:pt x="1831753" y="2982268"/>
                </a:lnTo>
                <a:lnTo>
                  <a:pt x="1873513" y="2967338"/>
                </a:lnTo>
                <a:lnTo>
                  <a:pt x="1910345" y="2943911"/>
                </a:lnTo>
                <a:lnTo>
                  <a:pt x="1941061" y="2913177"/>
                </a:lnTo>
                <a:lnTo>
                  <a:pt x="1964473" y="2876328"/>
                </a:lnTo>
                <a:lnTo>
                  <a:pt x="1979392" y="2834554"/>
                </a:lnTo>
                <a:lnTo>
                  <a:pt x="1984629" y="2789047"/>
                </a:lnTo>
                <a:lnTo>
                  <a:pt x="1984629" y="198500"/>
                </a:lnTo>
                <a:lnTo>
                  <a:pt x="1979392" y="152955"/>
                </a:lnTo>
                <a:lnTo>
                  <a:pt x="1964473" y="111162"/>
                </a:lnTo>
                <a:lnTo>
                  <a:pt x="1941061" y="74307"/>
                </a:lnTo>
                <a:lnTo>
                  <a:pt x="1910345" y="43577"/>
                </a:lnTo>
                <a:lnTo>
                  <a:pt x="1873513" y="20158"/>
                </a:lnTo>
                <a:lnTo>
                  <a:pt x="1831753" y="5237"/>
                </a:lnTo>
                <a:lnTo>
                  <a:pt x="178625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pPr algn="ctr"/>
            <a:endParaRPr lang="ru-RU" spc="-65" dirty="0">
              <a:latin typeface="Trebuchet MS"/>
            </a:endParaRPr>
          </a:p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деятельность:</a:t>
            </a:r>
          </a:p>
          <a:p>
            <a:pPr algn="ctr"/>
            <a:endParaRPr lang="ru-RU" spc="-6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«Музей леса»</a:t>
            </a:r>
          </a:p>
          <a:p>
            <a:pPr algn="ctr"/>
            <a:r>
              <a:rPr lang="ru-RU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«Наше дерево»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bject 27">
            <a:extLst>
              <a:ext uri="{FF2B5EF4-FFF2-40B4-BE49-F238E27FC236}">
                <a16:creationId xmlns="" xmlns:a16="http://schemas.microsoft.com/office/drawing/2014/main" id="{E65A2D21-F675-4CD7-BEF9-E879B41FC8FD}"/>
              </a:ext>
            </a:extLst>
          </p:cNvPr>
          <p:cNvSpPr/>
          <p:nvPr/>
        </p:nvSpPr>
        <p:spPr>
          <a:xfrm>
            <a:off x="411988" y="4139828"/>
            <a:ext cx="2633478" cy="1989146"/>
          </a:xfrm>
          <a:custGeom>
            <a:avLst/>
            <a:gdLst/>
            <a:ahLst/>
            <a:cxnLst/>
            <a:rect l="l" t="t" r="r" b="b"/>
            <a:pathLst>
              <a:path w="1985010" h="2987675">
                <a:moveTo>
                  <a:pt x="0" y="198500"/>
                </a:moveTo>
                <a:lnTo>
                  <a:pt x="5237" y="152955"/>
                </a:lnTo>
                <a:lnTo>
                  <a:pt x="20158" y="111162"/>
                </a:lnTo>
                <a:lnTo>
                  <a:pt x="43577" y="74307"/>
                </a:lnTo>
                <a:lnTo>
                  <a:pt x="74307" y="43577"/>
                </a:lnTo>
                <a:lnTo>
                  <a:pt x="111162" y="20158"/>
                </a:lnTo>
                <a:lnTo>
                  <a:pt x="152955" y="5237"/>
                </a:lnTo>
                <a:lnTo>
                  <a:pt x="198500" y="0"/>
                </a:lnTo>
                <a:lnTo>
                  <a:pt x="1786255" y="0"/>
                </a:lnTo>
                <a:lnTo>
                  <a:pt x="1831753" y="5237"/>
                </a:lnTo>
                <a:lnTo>
                  <a:pt x="1873513" y="20158"/>
                </a:lnTo>
                <a:lnTo>
                  <a:pt x="1910345" y="43577"/>
                </a:lnTo>
                <a:lnTo>
                  <a:pt x="1941061" y="74307"/>
                </a:lnTo>
                <a:lnTo>
                  <a:pt x="1964473" y="111162"/>
                </a:lnTo>
                <a:lnTo>
                  <a:pt x="1979392" y="152955"/>
                </a:lnTo>
                <a:lnTo>
                  <a:pt x="1984629" y="198500"/>
                </a:lnTo>
                <a:lnTo>
                  <a:pt x="1984629" y="2789047"/>
                </a:lnTo>
                <a:lnTo>
                  <a:pt x="1979392" y="2834554"/>
                </a:lnTo>
                <a:lnTo>
                  <a:pt x="1964473" y="2876328"/>
                </a:lnTo>
                <a:lnTo>
                  <a:pt x="1941061" y="2913177"/>
                </a:lnTo>
                <a:lnTo>
                  <a:pt x="1910345" y="2943911"/>
                </a:lnTo>
                <a:lnTo>
                  <a:pt x="1873513" y="2967338"/>
                </a:lnTo>
                <a:lnTo>
                  <a:pt x="1831753" y="2982268"/>
                </a:lnTo>
                <a:lnTo>
                  <a:pt x="1786255" y="2987509"/>
                </a:lnTo>
                <a:lnTo>
                  <a:pt x="198500" y="2987509"/>
                </a:lnTo>
                <a:lnTo>
                  <a:pt x="152955" y="2982268"/>
                </a:lnTo>
                <a:lnTo>
                  <a:pt x="111162" y="2967338"/>
                </a:lnTo>
                <a:lnTo>
                  <a:pt x="74307" y="2943911"/>
                </a:lnTo>
                <a:lnTo>
                  <a:pt x="43577" y="2913177"/>
                </a:lnTo>
                <a:lnTo>
                  <a:pt x="20158" y="2876328"/>
                </a:lnTo>
                <a:lnTo>
                  <a:pt x="5237" y="2834554"/>
                </a:lnTo>
                <a:lnTo>
                  <a:pt x="0" y="2789047"/>
                </a:lnTo>
                <a:lnTo>
                  <a:pt x="0" y="198500"/>
                </a:lnTo>
                <a:close/>
              </a:path>
            </a:pathLst>
          </a:custGeom>
          <a:ln w="952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85999598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581</TotalTime>
  <Words>1386</Words>
  <Application>Microsoft Office PowerPoint</Application>
  <PresentationFormat>Экран (4:3)</PresentationFormat>
  <Paragraphs>200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Ретро</vt:lpstr>
      <vt:lpstr>Основная   образовательная программа дошкольного образования</vt:lpstr>
      <vt:lpstr>Что такое  основная образовательная программа? </vt:lpstr>
      <vt:lpstr>Основная  образовательная программа  дошкольного образования   МБДОУ «Детский сад №308 «Звездочка» г. Челябинска»  </vt:lpstr>
      <vt:lpstr>Разделы  Программы</vt:lpstr>
      <vt:lpstr>Слайд 5</vt:lpstr>
      <vt:lpstr>Цель </vt:lpstr>
      <vt:lpstr>Задачи</vt:lpstr>
      <vt:lpstr>Структура Программы</vt:lpstr>
      <vt:lpstr>Слайд 9</vt:lpstr>
      <vt:lpstr>Слайд 10</vt:lpstr>
      <vt:lpstr>Слайд 11</vt:lpstr>
      <vt:lpstr>«Социально-коммуникативное развитие»</vt:lpstr>
      <vt:lpstr>«Познавательное развитие» </vt:lpstr>
      <vt:lpstr>«Речевое развитие» </vt:lpstr>
      <vt:lpstr>«Художественно-эстетическое развитие» </vt:lpstr>
      <vt:lpstr>«Физическое развитие» </vt:lpstr>
      <vt:lpstr>Региональный компонент</vt:lpstr>
      <vt:lpstr>Взаимодействие с семьями воспитанников</vt:lpstr>
      <vt:lpstr>Методы и формы  взаимодействия с семьями воспитанников</vt:lpstr>
      <vt:lpstr>Приложения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Вариативные формы и способы реализации образовательных программ в МБДОУ «ДС № 308 г.Челябинска»</dc:title>
  <dc:creator>User</dc:creator>
  <cp:lastModifiedBy>User</cp:lastModifiedBy>
  <cp:revision>71</cp:revision>
  <dcterms:created xsi:type="dcterms:W3CDTF">2017-08-17T08:16:47Z</dcterms:created>
  <dcterms:modified xsi:type="dcterms:W3CDTF">2018-06-29T07:18:24Z</dcterms:modified>
</cp:coreProperties>
</file>