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5" r:id="rId18"/>
    <p:sldId id="27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7B06E-E971-49DC-BB80-AF99F0CEBFFA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7B5-0C03-4C83-A421-F706B9434024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382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7B06E-E971-49DC-BB80-AF99F0CEBFFA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7B5-0C03-4C83-A421-F706B9434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032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7B06E-E971-49DC-BB80-AF99F0CEBFFA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7B5-0C03-4C83-A421-F706B9434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987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7B06E-E971-49DC-BB80-AF99F0CEBFFA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7B5-0C03-4C83-A421-F706B943402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3842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7B06E-E971-49DC-BB80-AF99F0CEBFFA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7B5-0C03-4C83-A421-F706B9434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670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7B06E-E971-49DC-BB80-AF99F0CEBFFA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7B5-0C03-4C83-A421-F706B943402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7785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7B06E-E971-49DC-BB80-AF99F0CEBFFA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7B5-0C03-4C83-A421-F706B9434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494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7B06E-E971-49DC-BB80-AF99F0CEBFFA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7B5-0C03-4C83-A421-F706B9434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890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7B06E-E971-49DC-BB80-AF99F0CEBFFA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7B5-0C03-4C83-A421-F706B9434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153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7B06E-E971-49DC-BB80-AF99F0CEBFFA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7B5-0C03-4C83-A421-F706B9434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771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7B06E-E971-49DC-BB80-AF99F0CEBFFA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7B5-0C03-4C83-A421-F706B9434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895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7B06E-E971-49DC-BB80-AF99F0CEBFFA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7B5-0C03-4C83-A421-F706B9434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085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7B06E-E971-49DC-BB80-AF99F0CEBFFA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7B5-0C03-4C83-A421-F706B9434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978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7B06E-E971-49DC-BB80-AF99F0CEBFFA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7B5-0C03-4C83-A421-F706B9434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773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7B06E-E971-49DC-BB80-AF99F0CEBFFA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7B5-0C03-4C83-A421-F706B9434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438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7B06E-E971-49DC-BB80-AF99F0CEBFFA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7B5-0C03-4C83-A421-F706B9434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510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7B06E-E971-49DC-BB80-AF99F0CEBFFA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FA7B5-0C03-4C83-A421-F706B9434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93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137B06E-E971-49DC-BB80-AF99F0CEBFFA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0FA7B5-0C03-4C83-A421-F706B94340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93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924334"/>
            <a:ext cx="12192000" cy="1269243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Осенняя </a:t>
            </a:r>
            <a:r>
              <a:rPr lang="ru-RU" sz="4400" dirty="0" smtClean="0"/>
              <a:t>одежда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07522" y="6059607"/>
            <a:ext cx="2840557" cy="536812"/>
          </a:xfrm>
        </p:spPr>
        <p:txBody>
          <a:bodyPr/>
          <a:lstStyle/>
          <a:p>
            <a:r>
              <a:rPr lang="ru-RU" dirty="0" smtClean="0"/>
              <a:t>Старшая группа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089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1904944"/>
            <a:ext cx="8534400" cy="1507067"/>
          </a:xfrm>
        </p:spPr>
        <p:txBody>
          <a:bodyPr/>
          <a:lstStyle/>
          <a:p>
            <a:r>
              <a:rPr lang="ru-RU" dirty="0"/>
              <a:t>Кофта из шерсти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6767" y="3835020"/>
            <a:ext cx="2413830" cy="1066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ШЕРСТЯНАЯ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1" b="97876" l="2000" r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327" y="1132764"/>
            <a:ext cx="7040145" cy="45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3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686" y="0"/>
            <a:ext cx="8939284" cy="7069539"/>
          </a:xfrm>
        </p:spPr>
        <p:txBody>
          <a:bodyPr>
            <a:normAutofit/>
          </a:bodyPr>
          <a:lstStyle/>
          <a:p>
            <a:r>
              <a:rPr lang="ru-RU" sz="2800" dirty="0"/>
              <a:t>Дружно маме помогаем </a:t>
            </a:r>
            <a:r>
              <a:rPr lang="ru-RU" sz="2800" dirty="0" smtClean="0"/>
              <a:t>полоскать белье,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Мы </a:t>
            </a:r>
            <a:r>
              <a:rPr lang="ru-RU" sz="2800" dirty="0"/>
              <a:t>белье стираем сами (имитация руками стирки белья),</a:t>
            </a:r>
            <a:br>
              <a:rPr lang="ru-RU" sz="2800" dirty="0"/>
            </a:br>
            <a:r>
              <a:rPr lang="ru-RU" sz="2800" dirty="0" smtClean="0"/>
              <a:t>Раз</a:t>
            </a:r>
            <a:r>
              <a:rPr lang="ru-RU" sz="2800" dirty="0"/>
              <a:t>, два, три, четыре, пять (загибать пальцы на двух руках),</a:t>
            </a:r>
            <a:br>
              <a:rPr lang="ru-RU" sz="2800" dirty="0"/>
            </a:br>
            <a:r>
              <a:rPr lang="ru-RU" sz="2800" dirty="0" smtClean="0"/>
              <a:t>Потянулись</a:t>
            </a:r>
            <a:r>
              <a:rPr lang="ru-RU" sz="2800" dirty="0"/>
              <a:t>, наклонились,</a:t>
            </a:r>
            <a:br>
              <a:rPr lang="ru-RU" sz="2800" dirty="0"/>
            </a:br>
            <a:r>
              <a:rPr lang="ru-RU" sz="2800" dirty="0" smtClean="0"/>
              <a:t>Хорошо </a:t>
            </a:r>
            <a:r>
              <a:rPr lang="ru-RU" sz="2800" dirty="0"/>
              <a:t>мы потрудились!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12944" y="286603"/>
            <a:ext cx="348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ФИЗМИНУТКА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0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534400" cy="1507067"/>
          </a:xfrm>
        </p:spPr>
        <p:txBody>
          <a:bodyPr/>
          <a:lstStyle/>
          <a:p>
            <a:r>
              <a:rPr lang="ru-RU" dirty="0" smtClean="0"/>
              <a:t>Игра «Четвертый лишний»</a:t>
            </a:r>
            <a:endParaRPr lang="ru-RU" dirty="0"/>
          </a:p>
        </p:txBody>
      </p:sp>
      <p:pic>
        <p:nvPicPr>
          <p:cNvPr id="4" name="Рисунок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2" y="2436123"/>
            <a:ext cx="2303187" cy="2307633"/>
          </a:xfrm>
          <a:prstGeom prst="rect">
            <a:avLst/>
          </a:prstGeom>
        </p:spPr>
      </p:pic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183" y="2435176"/>
            <a:ext cx="2304132" cy="2308580"/>
          </a:xfrm>
          <a:prstGeom prst="rect">
            <a:avLst/>
          </a:prstGeom>
        </p:spPr>
      </p:pic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78" y="2435176"/>
            <a:ext cx="2380370" cy="2309526"/>
          </a:xfrm>
          <a:prstGeom prst="rect">
            <a:avLst/>
          </a:prstGeom>
        </p:spPr>
      </p:pic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050" y="2435176"/>
            <a:ext cx="2366164" cy="23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5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8345" y="3725839"/>
            <a:ext cx="4087054" cy="2705289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МОЛОДЕЦ!!!</a:t>
            </a:r>
            <a:endParaRPr lang="ru-RU" sz="4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1" b="91992" l="1758" r="97656">
                        <a14:foregroundMark x1="59180" y1="54297" x2="58398" y2="41406"/>
                        <a14:foregroundMark x1="76172" y1="47852" x2="68555" y2="47852"/>
                        <a14:foregroundMark x1="52734" y1="68164" x2="66016" y2="69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89" y="839066"/>
            <a:ext cx="5181090" cy="51810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06" y="557426"/>
            <a:ext cx="3783331" cy="358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3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8" y="2333767"/>
            <a:ext cx="2352739" cy="2153565"/>
          </a:xfrm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3508" t="33507" r="67836" b="36642"/>
          <a:stretch/>
        </p:blipFill>
        <p:spPr>
          <a:xfrm>
            <a:off x="9218612" y="2333767"/>
            <a:ext cx="2747518" cy="2146500"/>
          </a:xfrm>
          <a:prstGeom prst="rect">
            <a:avLst/>
          </a:prstGeom>
        </p:spPr>
      </p:pic>
      <p:pic>
        <p:nvPicPr>
          <p:cNvPr id="6" name="Рисунок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396" y="2333766"/>
            <a:ext cx="2373504" cy="2153565"/>
          </a:xfrm>
          <a:prstGeom prst="rect">
            <a:avLst/>
          </a:prstGeom>
        </p:spPr>
      </p:pic>
      <p:pic>
        <p:nvPicPr>
          <p:cNvPr id="7" name="Рисунок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369" y="2333766"/>
            <a:ext cx="2390328" cy="219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8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8345" y="3725839"/>
            <a:ext cx="4087054" cy="2705289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МОЛОДЕЦ!!!</a:t>
            </a:r>
            <a:endParaRPr lang="ru-RU" sz="4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89" y="839066"/>
            <a:ext cx="5181090" cy="51810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06" y="557426"/>
            <a:ext cx="3783331" cy="358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07" y="2522637"/>
            <a:ext cx="2345225" cy="1964695"/>
          </a:xfrm>
        </p:spPr>
      </p:pic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880" y="2522637"/>
            <a:ext cx="2338923" cy="1959415"/>
          </a:xfrm>
          <a:prstGeom prst="rect">
            <a:avLst/>
          </a:prstGeom>
        </p:spPr>
      </p:pic>
      <p:pic>
        <p:nvPicPr>
          <p:cNvPr id="7" name="Рисунок 6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1919" t="2448" r="76097" b="68406"/>
          <a:stretch/>
        </p:blipFill>
        <p:spPr>
          <a:xfrm>
            <a:off x="3430839" y="2522637"/>
            <a:ext cx="2096503" cy="1964440"/>
          </a:xfrm>
          <a:prstGeom prst="rect">
            <a:avLst/>
          </a:prstGeom>
        </p:spPr>
      </p:pic>
      <p:pic>
        <p:nvPicPr>
          <p:cNvPr id="8" name="Рисунок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45" y="2522637"/>
            <a:ext cx="2338923" cy="195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1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8345" y="3725839"/>
            <a:ext cx="4087054" cy="2705289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МОЛОДЕЦ!!!</a:t>
            </a:r>
            <a:endParaRPr lang="ru-RU" sz="4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89" y="839066"/>
            <a:ext cx="5181090" cy="51810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06" y="557426"/>
            <a:ext cx="3783331" cy="358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6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011236" cy="1023582"/>
          </a:xfrm>
        </p:spPr>
        <p:txBody>
          <a:bodyPr/>
          <a:lstStyle/>
          <a:p>
            <a:r>
              <a:rPr lang="ru-RU" dirty="0"/>
              <a:t>Одеть или надеть?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1445" y="887104"/>
            <a:ext cx="4558352" cy="59708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Мама песню напевала,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Одевала </a:t>
            </a:r>
            <a:r>
              <a:rPr lang="ru-RU" dirty="0">
                <a:solidFill>
                  <a:schemeClr val="bg1"/>
                </a:solidFill>
              </a:rPr>
              <a:t>дочку.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Одевала </a:t>
            </a:r>
            <a:r>
              <a:rPr lang="ru-RU" dirty="0">
                <a:solidFill>
                  <a:schemeClr val="bg1"/>
                </a:solidFill>
              </a:rPr>
              <a:t>– надевала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Белую </a:t>
            </a:r>
            <a:r>
              <a:rPr lang="ru-RU" dirty="0">
                <a:solidFill>
                  <a:schemeClr val="bg1"/>
                </a:solidFill>
              </a:rPr>
              <a:t>сорочку.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Белая </a:t>
            </a:r>
            <a:r>
              <a:rPr lang="ru-RU" dirty="0">
                <a:solidFill>
                  <a:schemeClr val="bg1"/>
                </a:solidFill>
              </a:rPr>
              <a:t>сорочка,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Тоненькая </a:t>
            </a:r>
            <a:r>
              <a:rPr lang="ru-RU" dirty="0">
                <a:solidFill>
                  <a:schemeClr val="bg1"/>
                </a:solidFill>
              </a:rPr>
              <a:t>строчка…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Мама </a:t>
            </a:r>
            <a:r>
              <a:rPr lang="ru-RU" dirty="0">
                <a:solidFill>
                  <a:schemeClr val="bg1"/>
                </a:solidFill>
              </a:rPr>
              <a:t>песенку допела,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Мама </a:t>
            </a:r>
            <a:r>
              <a:rPr lang="ru-RU" dirty="0">
                <a:solidFill>
                  <a:schemeClr val="bg1"/>
                </a:solidFill>
              </a:rPr>
              <a:t>девочку одела.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Платье </a:t>
            </a:r>
            <a:r>
              <a:rPr lang="ru-RU" dirty="0">
                <a:solidFill>
                  <a:schemeClr val="bg1"/>
                </a:solidFill>
              </a:rPr>
              <a:t>красное в горошках</a:t>
            </a:r>
            <a:r>
              <a:rPr lang="ru-RU" dirty="0" smtClean="0">
                <a:solidFill>
                  <a:schemeClr val="bg1"/>
                </a:solidFill>
              </a:rPr>
              <a:t>,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Туфли новые на ножках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Вот как мама угодила </a:t>
            </a:r>
            <a:r>
              <a:rPr lang="ru-RU" dirty="0" smtClean="0">
                <a:solidFill>
                  <a:schemeClr val="bg1"/>
                </a:solidFill>
              </a:rPr>
              <a:t>–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К Маю дочку нарядила.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Вот </a:t>
            </a:r>
            <a:r>
              <a:rPr lang="ru-RU" dirty="0">
                <a:solidFill>
                  <a:schemeClr val="bg1"/>
                </a:solidFill>
              </a:rPr>
              <a:t>какая мама </a:t>
            </a:r>
            <a:r>
              <a:rPr lang="ru-RU" dirty="0" smtClean="0">
                <a:solidFill>
                  <a:schemeClr val="bg1"/>
                </a:solidFill>
              </a:rPr>
              <a:t>–</a:t>
            </a:r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Золотая прямо!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122" t="1899" r="7161" b="2578"/>
          <a:stretch/>
        </p:blipFill>
        <p:spPr>
          <a:xfrm>
            <a:off x="5528829" y="0"/>
            <a:ext cx="6663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8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Давайте отгадывать загадки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4084"/>
            <a:ext cx="6681513" cy="36166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bg1"/>
                </a:solidFill>
              </a:rPr>
              <a:t>Рукава длинней чем руки,</a:t>
            </a:r>
          </a:p>
          <a:p>
            <a:pPr marL="0" indent="0" algn="ctr">
              <a:buNone/>
            </a:pPr>
            <a:r>
              <a:rPr lang="ru-RU" sz="4000" dirty="0" smtClean="0">
                <a:solidFill>
                  <a:schemeClr val="bg1"/>
                </a:solidFill>
              </a:rPr>
              <a:t>Значит, вы надели...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1513" y="0"/>
            <a:ext cx="4841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5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87104"/>
            <a:ext cx="6496334" cy="43945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Чтоб не мерзнуть, пять ребят </a:t>
            </a:r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bg1"/>
                </a:solidFill>
              </a:rPr>
              <a:t>По чуланчикам сидят. 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2375" t="6895" r="4725" b="6519"/>
          <a:stretch/>
        </p:blipFill>
        <p:spPr>
          <a:xfrm>
            <a:off x="6714698" y="0"/>
            <a:ext cx="4945039" cy="686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8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6854"/>
            <a:ext cx="5586484" cy="49950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Не галстук он, не воротник, </a:t>
            </a:r>
          </a:p>
          <a:p>
            <a:pPr marL="0" indent="0" algn="ctr"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А шею обжимать привык. </a:t>
            </a:r>
          </a:p>
          <a:p>
            <a:pPr marL="0" indent="0" algn="ctr"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Но не всегда, а лишь тогда, </a:t>
            </a:r>
          </a:p>
          <a:p>
            <a:pPr marL="0" indent="0" algn="ctr">
              <a:buNone/>
            </a:pPr>
            <a:r>
              <a:rPr lang="ru-RU" sz="2800" dirty="0" smtClean="0">
                <a:solidFill>
                  <a:schemeClr val="bg1"/>
                </a:solidFill>
              </a:rPr>
              <a:t>Когда бывают холода.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24240" b="10785"/>
          <a:stretch/>
        </p:blipFill>
        <p:spPr>
          <a:xfrm>
            <a:off x="5763905" y="846162"/>
            <a:ext cx="6277970" cy="50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468" t="5158" r="13225" b="10782"/>
          <a:stretch/>
        </p:blipFill>
        <p:spPr>
          <a:xfrm>
            <a:off x="1446662" y="3032"/>
            <a:ext cx="9819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6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947" t="1771" r="2698" b="68002"/>
          <a:stretch/>
        </p:blipFill>
        <p:spPr>
          <a:xfrm>
            <a:off x="460611" y="109182"/>
            <a:ext cx="3162182" cy="31645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454" t="2147" r="76158" b="68880"/>
          <a:stretch/>
        </p:blipFill>
        <p:spPr>
          <a:xfrm>
            <a:off x="4313710" y="109182"/>
            <a:ext cx="3456983" cy="31631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358" t="34761" r="75933" b="35703"/>
          <a:stretch/>
        </p:blipFill>
        <p:spPr>
          <a:xfrm>
            <a:off x="8461610" y="109181"/>
            <a:ext cx="3439815" cy="31631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1381" t="2304" r="26231" b="69039"/>
          <a:stretch/>
        </p:blipFill>
        <p:spPr>
          <a:xfrm>
            <a:off x="460611" y="3818804"/>
            <a:ext cx="3162182" cy="2861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6799" t="37804" r="51148" b="36066"/>
          <a:stretch/>
        </p:blipFill>
        <p:spPr>
          <a:xfrm>
            <a:off x="4313710" y="3784209"/>
            <a:ext cx="3456983" cy="28963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52473" t="34645" r="9344" b="39166"/>
          <a:stretch/>
        </p:blipFill>
        <p:spPr>
          <a:xfrm>
            <a:off x="8672625" y="3697986"/>
            <a:ext cx="3073898" cy="298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6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232" y="2306472"/>
            <a:ext cx="10637057" cy="3919939"/>
          </a:xfrm>
        </p:spPr>
        <p:txBody>
          <a:bodyPr>
            <a:normAutofit/>
          </a:bodyPr>
          <a:lstStyle/>
          <a:p>
            <a:r>
              <a:rPr lang="ru-RU" dirty="0"/>
              <a:t>Дети, я буду называть вам материал из чего сделана одежда, а вы мне будете говорить какая она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4665710" cy="1825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Из чего сделано</a:t>
            </a:r>
          </a:p>
        </p:txBody>
      </p:sp>
    </p:spTree>
    <p:extLst>
      <p:ext uri="{BB962C8B-B14F-4D97-AF65-F5344CB8AC3E}">
        <p14:creationId xmlns:p14="http://schemas.microsoft.com/office/powerpoint/2010/main" val="145531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64776"/>
            <a:ext cx="8534400" cy="1507067"/>
          </a:xfrm>
        </p:spPr>
        <p:txBody>
          <a:bodyPr/>
          <a:lstStyle/>
          <a:p>
            <a:r>
              <a:rPr lang="ru-RU" dirty="0"/>
              <a:t>Перчатки из кожи, какие?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8862" y="3164592"/>
            <a:ext cx="2714081" cy="1312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chemeClr val="bg1"/>
                </a:solidFill>
              </a:rPr>
              <a:t>КОЖАНЫЕ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33" b="96878" l="777" r="9747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9091" y="1662536"/>
            <a:ext cx="4956306" cy="431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7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89983"/>
            <a:ext cx="8534400" cy="1507067"/>
          </a:xfrm>
        </p:spPr>
        <p:txBody>
          <a:bodyPr/>
          <a:lstStyle/>
          <a:p>
            <a:r>
              <a:rPr lang="ru-RU" dirty="0"/>
              <a:t>Шуба из меха, какая?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0749" y="3643952"/>
            <a:ext cx="2386534" cy="1093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МЕХОВАЯ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7" b="98641" l="1223" r="991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5003" y="483484"/>
            <a:ext cx="5427133" cy="542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0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64</TotalTime>
  <Words>167</Words>
  <Application>Microsoft Office PowerPoint</Application>
  <PresentationFormat>Широкоэкранный</PresentationFormat>
  <Paragraphs>40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Century Gothic</vt:lpstr>
      <vt:lpstr>Wingdings 3</vt:lpstr>
      <vt:lpstr>Сектор</vt:lpstr>
      <vt:lpstr>Осенняя одежда</vt:lpstr>
      <vt:lpstr>Давайте отгадывать загадки</vt:lpstr>
      <vt:lpstr>Презентация PowerPoint</vt:lpstr>
      <vt:lpstr>Презентация PowerPoint</vt:lpstr>
      <vt:lpstr>Презентация PowerPoint</vt:lpstr>
      <vt:lpstr>Презентация PowerPoint</vt:lpstr>
      <vt:lpstr>Дети, я буду называть вам материал из чего сделана одежда, а вы мне будете говорить какая она</vt:lpstr>
      <vt:lpstr>Перчатки из кожи, какие?</vt:lpstr>
      <vt:lpstr>Шуба из меха, какая?</vt:lpstr>
      <vt:lpstr>Кофта из шерсти</vt:lpstr>
      <vt:lpstr>Дружно маме помогаем полоскать белье, Мы белье стираем сами (имитация руками стирки белья), Раз, два, три, четыре, пять (загибать пальцы на двух руках), Потянулись, наклонились, Хорошо мы потрудились!</vt:lpstr>
      <vt:lpstr>Игра «Четвертый лишний»</vt:lpstr>
      <vt:lpstr>МОЛОДЕЦ!!!</vt:lpstr>
      <vt:lpstr>Презентация PowerPoint</vt:lpstr>
      <vt:lpstr>МОЛОДЕЦ!!!</vt:lpstr>
      <vt:lpstr>Презентация PowerPoint</vt:lpstr>
      <vt:lpstr>МОЛОДЕЦ!!!</vt:lpstr>
      <vt:lpstr>Одеть или надеть?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Осенняя одежда. Головные уборы</dc:title>
  <dc:creator>Полина Устинова</dc:creator>
  <cp:lastModifiedBy>Полина Устинова</cp:lastModifiedBy>
  <cp:revision>8</cp:revision>
  <dcterms:created xsi:type="dcterms:W3CDTF">2020-04-03T11:34:12Z</dcterms:created>
  <dcterms:modified xsi:type="dcterms:W3CDTF">2020-04-04T06:57:15Z</dcterms:modified>
</cp:coreProperties>
</file>