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8" r:id="rId4"/>
    <p:sldId id="261" r:id="rId5"/>
    <p:sldId id="274" r:id="rId6"/>
    <p:sldId id="260" r:id="rId7"/>
    <p:sldId id="262" r:id="rId8"/>
    <p:sldId id="264" r:id="rId9"/>
    <p:sldId id="266" r:id="rId10"/>
    <p:sldId id="269" r:id="rId11"/>
    <p:sldId id="271" r:id="rId12"/>
    <p:sldId id="272" r:id="rId13"/>
    <p:sldId id="267" r:id="rId14"/>
    <p:sldId id="265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106" d="100"/>
          <a:sy n="106" d="100"/>
        </p:scale>
        <p:origin x="11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30.03.2020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30.03.2020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30.03.2020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30.03.2020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30.03.2020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30.03.2020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30.03.2020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30.03.2020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30.03.2020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30.03.2020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30.03.2020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115616" y="357166"/>
            <a:ext cx="7742664" cy="4503570"/>
            <a:chOff x="1115616" y="867096"/>
            <a:chExt cx="7165477" cy="422005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867096"/>
              <a:ext cx="7165477" cy="13941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«Моя семья»</a:t>
              </a:r>
              <a:endPara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4741066"/>
              <a:ext cx="5084703" cy="346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8196" name="Picture 4" descr="http://fashionblog4fall.info/photo/56b3b39fe8e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786" y="357166"/>
            <a:ext cx="7467501" cy="4646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festival.1september.ru/articles/596347/Image4512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3594" r="13594"/>
          <a:stretch>
            <a:fillRect/>
          </a:stretch>
        </p:blipFill>
        <p:spPr bwMode="auto">
          <a:xfrm>
            <a:off x="1428728" y="357166"/>
            <a:ext cx="7215238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mypresentation.ru/documents/fa95c7718585d269951385a07a06c1f0/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28604"/>
            <a:ext cx="6572296" cy="6072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klassnye-chasy.ru/userfiles/image/semya-i-semeynye-cennost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642918"/>
            <a:ext cx="6643734" cy="55721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festival.1september.ru/articles/635234/presentation/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288" y="612774"/>
            <a:ext cx="6851678" cy="5602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500042"/>
            <a:ext cx="571504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Объясните пословицы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29" y="1643050"/>
            <a:ext cx="74295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</a:rPr>
              <a:t>Родители трудолюбивы и дети не ленивы.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</a:rPr>
              <a:t>Где любовь да совет там и горя нет.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rgbClr val="CC0000"/>
                </a:solidFill>
                <a:latin typeface="Times New Roman" pitchFamily="18" charset="0"/>
              </a:rPr>
              <a:t>Кто детям потакает, тот потом слезы проливает.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rgbClr val="000066"/>
                </a:solidFill>
                <a:latin typeface="Times New Roman" pitchFamily="18" charset="0"/>
              </a:rPr>
              <a:t>Детей наказывай стыдом, а не грозою и бичом.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detsad-kitty.ru/uploads/posts/2010-02/1265294564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85728"/>
            <a:ext cx="7429552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428604"/>
            <a:ext cx="6715172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Семья – это группа живущих вместе родственников. (словарь русского языка С.И.Ожегов)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5429264"/>
            <a:ext cx="685804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2723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5" name="Picture 5" descr="j03863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857364"/>
            <a:ext cx="453707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pt4web.ru/images/2692/49913/640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00042"/>
            <a:ext cx="7072362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5" y="1285860"/>
            <a:ext cx="7358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солнышке тепло, при матери добро.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vmnews.ru/site-specific/vmnews.ru/upload/November_2015/28november/5a3ff1_e83f7136683244dfb08086a7746db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5" y="1928802"/>
            <a:ext cx="5786478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ages.myshared.ru/4/272700/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85728"/>
            <a:ext cx="6977058" cy="6215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2928926" y="1928802"/>
            <a:ext cx="6715172" cy="3972237"/>
            <a:chOff x="607288" y="-815361"/>
            <a:chExt cx="7925152" cy="522759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486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2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pic>
        <p:nvPicPr>
          <p:cNvPr id="7" name="Picture 2" descr="http://www.ug.ru/uploads/images/news/11952/large/%D0%A4%D1%80%D0%B0%D0%B3%D0%BC%D0%B5%D0%BD%D1%82%20%D1%80%D0%B8%D1%81%D1%83%D0%BD%D0%BA%D0%B0%20%D1%83%D1%87%D0%B0%D1%81%D1%82%D0%BD%D0%B8%D1%86%D1%8B%20%D0%BA%D0%BE%D0%BD%D0%BA%D1%83%D1%80%D1%81%D0%B0%20%D0%92%D0%B8%D0%BA%D1%82%D0%BE%D1%80%D0%B8%D0%B8%20%D0%9B%D0%B5%D0%BD%D1%81%D0%BA%D0%BE%D0%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00042"/>
            <a:ext cx="4071966" cy="3643338"/>
          </a:xfrm>
          <a:prstGeom prst="rect">
            <a:avLst/>
          </a:prstGeom>
          <a:noFill/>
        </p:spPr>
      </p:pic>
      <p:pic>
        <p:nvPicPr>
          <p:cNvPr id="5122" name="Picture 2" descr="http://mir.pravo.by/webroot/delivery/images/works/1275673050_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643182"/>
            <a:ext cx="4762484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vseodetyah.com/editorfiles/naskolko-rebenok-doveryayet-vam-06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357562"/>
            <a:ext cx="4157635" cy="2928958"/>
          </a:xfrm>
          <a:prstGeom prst="rect">
            <a:avLst/>
          </a:prstGeom>
          <a:noFill/>
        </p:spPr>
      </p:pic>
      <p:pic>
        <p:nvPicPr>
          <p:cNvPr id="4104" name="Picture 8" descr="http://mkrf.ru/upload/iblock/b9d/b9d7a6c5cedc4029469a6e5bd6fa2af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28604"/>
            <a:ext cx="4071966" cy="3571901"/>
          </a:xfrm>
          <a:prstGeom prst="rect">
            <a:avLst/>
          </a:prstGeom>
          <a:noFill/>
        </p:spPr>
      </p:pic>
      <p:pic>
        <p:nvPicPr>
          <p:cNvPr id="4106" name="Picture 10" descr="http://www.aistenok.ru/content/upload/elements_image_58245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143380"/>
            <a:ext cx="3319464" cy="2412172"/>
          </a:xfrm>
          <a:prstGeom prst="rect">
            <a:avLst/>
          </a:prstGeom>
          <a:noFill/>
        </p:spPr>
      </p:pic>
      <p:pic>
        <p:nvPicPr>
          <p:cNvPr id="4108" name="Picture 12" descr="http://odessa-life.od.ua/upload/image/250_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28604"/>
            <a:ext cx="3714776" cy="3214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597457"/>
            <a:ext cx="6286544" cy="48013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DE0000"/>
                </a:solidFill>
                <a:latin typeface="Times New Roman" pitchFamily="18" charset="0"/>
              </a:rPr>
              <a:t>Государство – это большая семья, </a:t>
            </a:r>
            <a:br>
              <a:rPr lang="ru-RU" sz="3600" b="1" dirty="0" smtClean="0">
                <a:solidFill>
                  <a:srgbClr val="DE0000"/>
                </a:solidFill>
                <a:latin typeface="Times New Roman" pitchFamily="18" charset="0"/>
              </a:rPr>
            </a:br>
            <a:r>
              <a:rPr lang="ru-RU" sz="3600" b="1" dirty="0" smtClean="0">
                <a:solidFill>
                  <a:srgbClr val="DE0000"/>
                </a:solidFill>
                <a:latin typeface="Times New Roman" pitchFamily="18" charset="0"/>
              </a:rPr>
              <a:t>а семья – это маленькое государство.</a:t>
            </a:r>
            <a:br>
              <a:rPr lang="ru-RU" sz="3600" b="1" dirty="0" smtClean="0">
                <a:solidFill>
                  <a:srgbClr val="DE0000"/>
                </a:solidFill>
                <a:latin typeface="Times New Roman" pitchFamily="18" charset="0"/>
              </a:rPr>
            </a:br>
            <a:r>
              <a:rPr lang="ru-RU" sz="3600" dirty="0" smtClean="0"/>
              <a:t>             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                            </a:t>
            </a:r>
            <a:br>
              <a:rPr lang="ru-RU" sz="5400" dirty="0" smtClean="0"/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</a:rPr>
              <a:t>Великий философ Конфуций.</a:t>
            </a:r>
            <a:endParaRPr lang="ru-RU" sz="3600" dirty="0" smtClean="0">
              <a:solidFill>
                <a:schemeClr val="tx1"/>
              </a:solidFill>
            </a:endParaRP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Рисунок 2"/>
          <p:cNvSpPr txBox="1">
            <a:spLocks/>
          </p:cNvSpPr>
          <p:nvPr/>
        </p:nvSpPr>
        <p:spPr>
          <a:xfrm>
            <a:off x="1714480" y="642918"/>
            <a:ext cx="5486400" cy="4114800"/>
          </a:xfrm>
          <a:prstGeom prst="rect">
            <a:avLst/>
          </a:prstGeom>
        </p:spPr>
      </p:sp>
      <p:sp>
        <p:nvSpPr>
          <p:cNvPr id="6" name="Рисунок 2"/>
          <p:cNvSpPr txBox="1">
            <a:spLocks/>
          </p:cNvSpPr>
          <p:nvPr/>
        </p:nvSpPr>
        <p:spPr>
          <a:xfrm>
            <a:off x="1785918" y="642918"/>
            <a:ext cx="5486400" cy="4114800"/>
          </a:xfrm>
          <a:prstGeom prst="rect">
            <a:avLst/>
          </a:prstGeom>
        </p:spPr>
      </p:sp>
      <p:pic>
        <p:nvPicPr>
          <p:cNvPr id="21506" name="Picture 2" descr="http://images.myshared.ru/4/287480/slide_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612774"/>
            <a:ext cx="6643734" cy="5673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504D"/>
      </a:hlink>
      <a:folHlink>
        <a:srgbClr val="C0504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69</Words>
  <Application>Microsoft Office PowerPoint</Application>
  <PresentationFormat>Экран (4:3)</PresentationFormat>
  <Paragraphs>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Monotype Corsiva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ДОМ</cp:lastModifiedBy>
  <cp:revision>30</cp:revision>
  <dcterms:created xsi:type="dcterms:W3CDTF">2014-07-06T18:18:01Z</dcterms:created>
  <dcterms:modified xsi:type="dcterms:W3CDTF">2020-03-30T05:32:16Z</dcterms:modified>
</cp:coreProperties>
</file>