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16"/>
  </p:notesMasterIdLst>
  <p:sldIdLst>
    <p:sldId id="269" r:id="rId3"/>
    <p:sldId id="260" r:id="rId4"/>
    <p:sldId id="293" r:id="rId5"/>
    <p:sldId id="294" r:id="rId6"/>
    <p:sldId id="295" r:id="rId7"/>
    <p:sldId id="296" r:id="rId8"/>
    <p:sldId id="297" r:id="rId9"/>
    <p:sldId id="298" r:id="rId10"/>
    <p:sldId id="299" r:id="rId11"/>
    <p:sldId id="300" r:id="rId12"/>
    <p:sldId id="301" r:id="rId13"/>
    <p:sldId id="302" r:id="rId14"/>
    <p:sldId id="291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3954" autoAdjust="0"/>
  </p:normalViewPr>
  <p:slideViewPr>
    <p:cSldViewPr>
      <p:cViewPr varScale="1">
        <p:scale>
          <a:sx n="69" d="100"/>
          <a:sy n="69" d="100"/>
        </p:scale>
        <p:origin x="-1416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E9D5E9E-3B48-47AE-B1C8-D3723346ADA2}" type="datetimeFigureOut">
              <a:rPr lang="ru-RU" smtClean="0"/>
              <a:pPr/>
              <a:t>02.04.2020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6F14245-334E-4BD4-8D91-EA49A703F8B1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4778839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8D4E90-289C-4A24-9B74-77B2AD93DB4E}" type="slidenum">
              <a:rPr lang="ru-RU" smtClean="0"/>
              <a:pPr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1588477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8D4E90-289C-4A24-9B74-77B2AD93DB4E}" type="slidenum">
              <a:rPr lang="ru-RU" smtClean="0"/>
              <a:pPr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8701234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F14245-334E-4BD4-8D91-EA49A703F8B1}" type="slidenum">
              <a:rPr lang="ru-RU" smtClean="0"/>
              <a:pPr/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5306039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8D4E90-289C-4A24-9B74-77B2AD93DB4E}" type="slidenum">
              <a:rPr lang="ru-RU" smtClean="0"/>
              <a:pPr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5193799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8D4E90-289C-4A24-9B74-77B2AD93DB4E}" type="slidenum">
              <a:rPr lang="ru-RU" smtClean="0"/>
              <a:pPr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5221981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8D4E90-289C-4A24-9B74-77B2AD93DB4E}" type="slidenum">
              <a:rPr lang="ru-RU" smtClean="0"/>
              <a:pPr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5640641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8D4E90-289C-4A24-9B74-77B2AD93DB4E}" type="slidenum">
              <a:rPr lang="ru-RU" smtClean="0"/>
              <a:pPr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4298577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8D4E90-289C-4A24-9B74-77B2AD93DB4E}" type="slidenum">
              <a:rPr lang="ru-RU" smtClean="0"/>
              <a:pPr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9762141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8D4E90-289C-4A24-9B74-77B2AD93DB4E}" type="slidenum">
              <a:rPr lang="ru-RU" smtClean="0"/>
              <a:pPr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6037423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8D4E90-289C-4A24-9B74-77B2AD93DB4E}" type="slidenum">
              <a:rPr lang="ru-RU" smtClean="0"/>
              <a:pPr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1626098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8D4E90-289C-4A24-9B74-77B2AD93DB4E}" type="slidenum">
              <a:rPr lang="ru-RU" smtClean="0"/>
              <a:pPr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6294300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02.04.2020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02.04.2020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02.04.2020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02.04.2020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02.04.2020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02.04.2020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02.04.2020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02.04.2020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02.04.2020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02.04.2020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02.04.2020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02.04.2020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02.04.2020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02.04.2020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02.04.2020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02.04.2020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02.04.2020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02.04.2020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02.04.2020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02.04.2020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02.04.2020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02.04.2020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02.04.2020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02.04.2020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audio" Target="../media/audio1.wav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9.png"/><Relationship Id="rId11" Type="http://schemas.openxmlformats.org/officeDocument/2006/relationships/image" Target="../media/image14.jpg"/><Relationship Id="rId5" Type="http://schemas.openxmlformats.org/officeDocument/2006/relationships/image" Target="../media/image2.jpg"/><Relationship Id="rId10" Type="http://schemas.openxmlformats.org/officeDocument/2006/relationships/image" Target="../media/image13.jpg"/><Relationship Id="rId4" Type="http://schemas.openxmlformats.org/officeDocument/2006/relationships/image" Target="../media/image8.jpg"/><Relationship Id="rId9" Type="http://schemas.openxmlformats.org/officeDocument/2006/relationships/image" Target="../media/image12.jp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audio" Target="../media/audio1.wav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9.png"/><Relationship Id="rId11" Type="http://schemas.openxmlformats.org/officeDocument/2006/relationships/image" Target="../media/image14.jpg"/><Relationship Id="rId5" Type="http://schemas.openxmlformats.org/officeDocument/2006/relationships/image" Target="../media/image2.jpg"/><Relationship Id="rId10" Type="http://schemas.openxmlformats.org/officeDocument/2006/relationships/image" Target="../media/image13.jpg"/><Relationship Id="rId4" Type="http://schemas.openxmlformats.org/officeDocument/2006/relationships/image" Target="../media/image8.jpg"/><Relationship Id="rId9" Type="http://schemas.openxmlformats.org/officeDocument/2006/relationships/image" Target="../media/image12.jp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audio" Target="../media/audio1.wav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9.png"/><Relationship Id="rId11" Type="http://schemas.openxmlformats.org/officeDocument/2006/relationships/image" Target="../media/image14.jpg"/><Relationship Id="rId5" Type="http://schemas.openxmlformats.org/officeDocument/2006/relationships/image" Target="../media/image2.jpg"/><Relationship Id="rId10" Type="http://schemas.openxmlformats.org/officeDocument/2006/relationships/image" Target="../media/image13.jpg"/><Relationship Id="rId4" Type="http://schemas.openxmlformats.org/officeDocument/2006/relationships/image" Target="../media/image8.jpg"/><Relationship Id="rId9" Type="http://schemas.openxmlformats.org/officeDocument/2006/relationships/image" Target="../media/image12.jp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audio" Target="../media/audio2.wav"/><Relationship Id="rId3" Type="http://schemas.openxmlformats.org/officeDocument/2006/relationships/audio" Target="../media/audio2.wav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5.png"/><Relationship Id="rId5" Type="http://schemas.openxmlformats.org/officeDocument/2006/relationships/image" Target="../media/image16.jpeg"/><Relationship Id="rId4" Type="http://schemas.openxmlformats.org/officeDocument/2006/relationships/image" Target="../media/image15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6.jpeg"/><Relationship Id="rId4" Type="http://schemas.openxmlformats.org/officeDocument/2006/relationships/slide" Target="slide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2.jp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audio" Target="../media/audio1.wav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9.png"/><Relationship Id="rId5" Type="http://schemas.openxmlformats.org/officeDocument/2006/relationships/image" Target="../media/image2.jpg"/><Relationship Id="rId4" Type="http://schemas.openxmlformats.org/officeDocument/2006/relationships/image" Target="../media/image8.jp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audio" Target="../media/audio1.wav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9.png"/><Relationship Id="rId5" Type="http://schemas.openxmlformats.org/officeDocument/2006/relationships/image" Target="../media/image2.jpg"/><Relationship Id="rId4" Type="http://schemas.openxmlformats.org/officeDocument/2006/relationships/image" Target="../media/image8.jp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audio" Target="../media/audio1.wav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9.png"/><Relationship Id="rId5" Type="http://schemas.openxmlformats.org/officeDocument/2006/relationships/image" Target="../media/image2.jpg"/><Relationship Id="rId4" Type="http://schemas.openxmlformats.org/officeDocument/2006/relationships/image" Target="../media/image8.jp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audio" Target="../media/audio1.wav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9.png"/><Relationship Id="rId5" Type="http://schemas.openxmlformats.org/officeDocument/2006/relationships/image" Target="../media/image2.jpg"/><Relationship Id="rId4" Type="http://schemas.openxmlformats.org/officeDocument/2006/relationships/image" Target="../media/image8.jp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audio" Target="../media/audio1.wav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9.png"/><Relationship Id="rId5" Type="http://schemas.openxmlformats.org/officeDocument/2006/relationships/image" Target="../media/image2.jpg"/><Relationship Id="rId4" Type="http://schemas.openxmlformats.org/officeDocument/2006/relationships/image" Target="../media/image8.jp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audio" Target="../media/audio1.wav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9.png"/><Relationship Id="rId5" Type="http://schemas.openxmlformats.org/officeDocument/2006/relationships/image" Target="../media/image2.jpg"/><Relationship Id="rId4" Type="http://schemas.openxmlformats.org/officeDocument/2006/relationships/image" Target="../media/image8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89906" y="1397956"/>
            <a:ext cx="6164188" cy="830997"/>
          </a:xfrm>
          <a:prstGeom prst="rect">
            <a:avLst/>
          </a:prstGeom>
          <a:noFill/>
        </p:spPr>
        <p:txBody>
          <a:bodyPr wrap="square" rtlCol="0" anchor="ctr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ru-RU" sz="4800" b="1" dirty="0" smtClean="0">
                <a:ln w="11430"/>
                <a:solidFill>
                  <a:srgbClr val="0070C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Этикет за столом</a:t>
            </a:r>
            <a:endParaRPr lang="ru-RU" sz="4800" b="1" dirty="0">
              <a:ln w="11430"/>
              <a:solidFill>
                <a:srgbClr val="0070C0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107521" y="2262052"/>
            <a:ext cx="29289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ru-RU" b="1" dirty="0">
              <a:ln w="1905"/>
              <a:solidFill>
                <a:srgbClr val="0070C0"/>
              </a:solidFill>
              <a:effectLst>
                <a:glow rad="101600">
                  <a:srgbClr val="FFFFFF">
                    <a:alpha val="60000"/>
                  </a:srgbClr>
                </a:glow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TextBox 8">
            <a:hlinkClick r:id="" action="ppaction://noaction"/>
          </p:cNvPr>
          <p:cNvSpPr txBox="1"/>
          <p:nvPr/>
        </p:nvSpPr>
        <p:spPr>
          <a:xfrm>
            <a:off x="1257733" y="5373216"/>
            <a:ext cx="662853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ru-RU" sz="2000" b="1" dirty="0">
              <a:ln w="1905"/>
              <a:solidFill>
                <a:srgbClr val="0070C0"/>
              </a:solidFill>
              <a:effectLst>
                <a:glow rad="101600">
                  <a:schemeClr val="bg1">
                    <a:alpha val="60000"/>
                  </a:schemeClr>
                </a:glow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857488" y="1052736"/>
            <a:ext cx="34290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Дидактическая игра</a:t>
            </a:r>
            <a:endParaRPr lang="ru-RU" sz="2400" b="1" dirty="0">
              <a:ln w="1905"/>
              <a:solidFill>
                <a:srgbClr val="0070C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" pitchFamily="34" charset="0"/>
              <a:cs typeface="Arial" pitchFamily="34" charset="0"/>
            </a:endParaRPr>
          </a:p>
        </p:txBody>
      </p:sp>
      <p:pic>
        <p:nvPicPr>
          <p:cNvPr id="12" name="Picture 3" descr="C:\Users\Галина\Galina\П Р Е З Е Н Т А Ц И Я\О Т О Б Р А Н Н Ы Е мной\к а р т и н к и\Кулинария_картинки\1apit.png"/>
          <p:cNvPicPr>
            <a:picLocks noChangeAspect="1" noChangeArrowheads="1"/>
          </p:cNvPicPr>
          <p:nvPr/>
        </p:nvPicPr>
        <p:blipFill>
          <a:blip r:embed="rId3"/>
          <a:srcRect t="10332"/>
          <a:stretch>
            <a:fillRect/>
          </a:stretch>
        </p:blipFill>
        <p:spPr bwMode="auto">
          <a:xfrm>
            <a:off x="2879812" y="2943370"/>
            <a:ext cx="3384376" cy="2259264"/>
          </a:xfrm>
          <a:prstGeom prst="rect">
            <a:avLst/>
          </a:prstGeom>
          <a:noFill/>
        </p:spPr>
      </p:pic>
      <p:pic>
        <p:nvPicPr>
          <p:cNvPr id="7" name="Picture 2" descr="D:\ГалиЛар\3_МОЁ ПОРТФОЛИО\1_мои Публикации\Педсовет\Баннер-логотип\логотип_р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383050"/>
            <a:ext cx="756000" cy="7671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 l="5000" t="31000" r="33000" b="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3"/>
          <p:cNvPicPr>
            <a:picLocks noChangeArrowheads="1"/>
          </p:cNvPicPr>
          <p:nvPr/>
        </p:nvPicPr>
        <p:blipFill>
          <a:blip r:embed="rId6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44484" y="2048760"/>
            <a:ext cx="5904000" cy="4176000"/>
          </a:xfrm>
          <a:prstGeom prst="rect">
            <a:avLst/>
          </a:prstGeom>
          <a:noFill/>
          <a:ln>
            <a:noFill/>
          </a:ln>
        </p:spPr>
      </p:pic>
      <p:sp useBgFill="1">
        <p:nvSpPr>
          <p:cNvPr id="29" name="Freeform 4"/>
          <p:cNvSpPr>
            <a:spLocks/>
          </p:cNvSpPr>
          <p:nvPr/>
        </p:nvSpPr>
        <p:spPr bwMode="auto">
          <a:xfrm>
            <a:off x="4244291" y="4767661"/>
            <a:ext cx="1891004" cy="1325635"/>
          </a:xfrm>
          <a:custGeom>
            <a:avLst/>
            <a:gdLst>
              <a:gd name="T0" fmla="*/ 279 w 676"/>
              <a:gd name="T1" fmla="*/ 3 h 525"/>
              <a:gd name="T2" fmla="*/ 288 w 676"/>
              <a:gd name="T3" fmla="*/ 10 h 525"/>
              <a:gd name="T4" fmla="*/ 290 w 676"/>
              <a:gd name="T5" fmla="*/ 19 h 525"/>
              <a:gd name="T6" fmla="*/ 287 w 676"/>
              <a:gd name="T7" fmla="*/ 30 h 525"/>
              <a:gd name="T8" fmla="*/ 274 w 676"/>
              <a:gd name="T9" fmla="*/ 49 h 525"/>
              <a:gd name="T10" fmla="*/ 262 w 676"/>
              <a:gd name="T11" fmla="*/ 70 h 525"/>
              <a:gd name="T12" fmla="*/ 259 w 676"/>
              <a:gd name="T13" fmla="*/ 82 h 525"/>
              <a:gd name="T14" fmla="*/ 260 w 676"/>
              <a:gd name="T15" fmla="*/ 93 h 525"/>
              <a:gd name="T16" fmla="*/ 270 w 676"/>
              <a:gd name="T17" fmla="*/ 114 h 525"/>
              <a:gd name="T18" fmla="*/ 283 w 676"/>
              <a:gd name="T19" fmla="*/ 126 h 525"/>
              <a:gd name="T20" fmla="*/ 296 w 676"/>
              <a:gd name="T21" fmla="*/ 132 h 525"/>
              <a:gd name="T22" fmla="*/ 319 w 676"/>
              <a:gd name="T23" fmla="*/ 139 h 525"/>
              <a:gd name="T24" fmla="*/ 350 w 676"/>
              <a:gd name="T25" fmla="*/ 141 h 525"/>
              <a:gd name="T26" fmla="*/ 381 w 676"/>
              <a:gd name="T27" fmla="*/ 133 h 525"/>
              <a:gd name="T28" fmla="*/ 396 w 676"/>
              <a:gd name="T29" fmla="*/ 124 h 525"/>
              <a:gd name="T30" fmla="*/ 411 w 676"/>
              <a:gd name="T31" fmla="*/ 108 h 525"/>
              <a:gd name="T32" fmla="*/ 417 w 676"/>
              <a:gd name="T33" fmla="*/ 95 h 525"/>
              <a:gd name="T34" fmla="*/ 417 w 676"/>
              <a:gd name="T35" fmla="*/ 82 h 525"/>
              <a:gd name="T36" fmla="*/ 406 w 676"/>
              <a:gd name="T37" fmla="*/ 58 h 525"/>
              <a:gd name="T38" fmla="*/ 387 w 676"/>
              <a:gd name="T39" fmla="*/ 30 h 525"/>
              <a:gd name="T40" fmla="*/ 383 w 676"/>
              <a:gd name="T41" fmla="*/ 18 h 525"/>
              <a:gd name="T42" fmla="*/ 385 w 676"/>
              <a:gd name="T43" fmla="*/ 11 h 525"/>
              <a:gd name="T44" fmla="*/ 393 w 676"/>
              <a:gd name="T45" fmla="*/ 4 h 525"/>
              <a:gd name="T46" fmla="*/ 676 w 676"/>
              <a:gd name="T47" fmla="*/ 0 h 525"/>
              <a:gd name="T48" fmla="*/ 0 w 676"/>
              <a:gd name="T49" fmla="*/ 329 h 525"/>
              <a:gd name="T50" fmla="*/ 8 w 676"/>
              <a:gd name="T51" fmla="*/ 312 h 525"/>
              <a:gd name="T52" fmla="*/ 15 w 676"/>
              <a:gd name="T53" fmla="*/ 307 h 525"/>
              <a:gd name="T54" fmla="*/ 27 w 676"/>
              <a:gd name="T55" fmla="*/ 309 h 525"/>
              <a:gd name="T56" fmla="*/ 58 w 676"/>
              <a:gd name="T57" fmla="*/ 330 h 525"/>
              <a:gd name="T58" fmla="*/ 79 w 676"/>
              <a:gd name="T59" fmla="*/ 340 h 525"/>
              <a:gd name="T60" fmla="*/ 92 w 676"/>
              <a:gd name="T61" fmla="*/ 341 h 525"/>
              <a:gd name="T62" fmla="*/ 107 w 676"/>
              <a:gd name="T63" fmla="*/ 336 h 525"/>
              <a:gd name="T64" fmla="*/ 119 w 676"/>
              <a:gd name="T65" fmla="*/ 328 h 525"/>
              <a:gd name="T66" fmla="*/ 128 w 676"/>
              <a:gd name="T67" fmla="*/ 316 h 525"/>
              <a:gd name="T68" fmla="*/ 135 w 676"/>
              <a:gd name="T69" fmla="*/ 301 h 525"/>
              <a:gd name="T70" fmla="*/ 140 w 676"/>
              <a:gd name="T71" fmla="*/ 278 h 525"/>
              <a:gd name="T72" fmla="*/ 141 w 676"/>
              <a:gd name="T73" fmla="*/ 248 h 525"/>
              <a:gd name="T74" fmla="*/ 133 w 676"/>
              <a:gd name="T75" fmla="*/ 220 h 525"/>
              <a:gd name="T76" fmla="*/ 125 w 676"/>
              <a:gd name="T77" fmla="*/ 205 h 525"/>
              <a:gd name="T78" fmla="*/ 113 w 676"/>
              <a:gd name="T79" fmla="*/ 193 h 525"/>
              <a:gd name="T80" fmla="*/ 98 w 676"/>
              <a:gd name="T81" fmla="*/ 185 h 525"/>
              <a:gd name="T82" fmla="*/ 84 w 676"/>
              <a:gd name="T83" fmla="*/ 182 h 525"/>
              <a:gd name="T84" fmla="*/ 72 w 676"/>
              <a:gd name="T85" fmla="*/ 186 h 525"/>
              <a:gd name="T86" fmla="*/ 49 w 676"/>
              <a:gd name="T87" fmla="*/ 198 h 525"/>
              <a:gd name="T88" fmla="*/ 29 w 676"/>
              <a:gd name="T89" fmla="*/ 211 h 525"/>
              <a:gd name="T90" fmla="*/ 18 w 676"/>
              <a:gd name="T91" fmla="*/ 215 h 525"/>
              <a:gd name="T92" fmla="*/ 11 w 676"/>
              <a:gd name="T93" fmla="*/ 213 h 525"/>
              <a:gd name="T94" fmla="*/ 4 w 676"/>
              <a:gd name="T95" fmla="*/ 204 h 525"/>
              <a:gd name="T96" fmla="*/ 0 w 676"/>
              <a:gd name="T97" fmla="*/ 0 h 525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w 676"/>
              <a:gd name="T148" fmla="*/ 0 h 525"/>
              <a:gd name="T149" fmla="*/ 676 w 676"/>
              <a:gd name="T150" fmla="*/ 525 h 525"/>
            </a:gdLst>
            <a:ahLst/>
            <a:cxnLst>
              <a:cxn ang="T98">
                <a:pos x="T0" y="T1"/>
              </a:cxn>
              <a:cxn ang="T99">
                <a:pos x="T2" y="T3"/>
              </a:cxn>
              <a:cxn ang="T100">
                <a:pos x="T4" y="T5"/>
              </a:cxn>
              <a:cxn ang="T101">
                <a:pos x="T6" y="T7"/>
              </a:cxn>
              <a:cxn ang="T102">
                <a:pos x="T8" y="T9"/>
              </a:cxn>
              <a:cxn ang="T103">
                <a:pos x="T10" y="T11"/>
              </a:cxn>
              <a:cxn ang="T104">
                <a:pos x="T12" y="T13"/>
              </a:cxn>
              <a:cxn ang="T105">
                <a:pos x="T14" y="T15"/>
              </a:cxn>
              <a:cxn ang="T106">
                <a:pos x="T16" y="T17"/>
              </a:cxn>
              <a:cxn ang="T107">
                <a:pos x="T18" y="T19"/>
              </a:cxn>
              <a:cxn ang="T108">
                <a:pos x="T20" y="T21"/>
              </a:cxn>
              <a:cxn ang="T109">
                <a:pos x="T22" y="T23"/>
              </a:cxn>
              <a:cxn ang="T110">
                <a:pos x="T24" y="T25"/>
              </a:cxn>
              <a:cxn ang="T111">
                <a:pos x="T26" y="T27"/>
              </a:cxn>
              <a:cxn ang="T112">
                <a:pos x="T28" y="T29"/>
              </a:cxn>
              <a:cxn ang="T113">
                <a:pos x="T30" y="T31"/>
              </a:cxn>
              <a:cxn ang="T114">
                <a:pos x="T32" y="T33"/>
              </a:cxn>
              <a:cxn ang="T115">
                <a:pos x="T34" y="T35"/>
              </a:cxn>
              <a:cxn ang="T116">
                <a:pos x="T36" y="T37"/>
              </a:cxn>
              <a:cxn ang="T117">
                <a:pos x="T38" y="T39"/>
              </a:cxn>
              <a:cxn ang="T118">
                <a:pos x="T40" y="T41"/>
              </a:cxn>
              <a:cxn ang="T119">
                <a:pos x="T42" y="T43"/>
              </a:cxn>
              <a:cxn ang="T120">
                <a:pos x="T44" y="T45"/>
              </a:cxn>
              <a:cxn ang="T121">
                <a:pos x="T46" y="T47"/>
              </a:cxn>
              <a:cxn ang="T122">
                <a:pos x="T48" y="T49"/>
              </a:cxn>
              <a:cxn ang="T123">
                <a:pos x="T50" y="T51"/>
              </a:cxn>
              <a:cxn ang="T124">
                <a:pos x="T52" y="T53"/>
              </a:cxn>
              <a:cxn ang="T125">
                <a:pos x="T54" y="T55"/>
              </a:cxn>
              <a:cxn ang="T126">
                <a:pos x="T56" y="T57"/>
              </a:cxn>
              <a:cxn ang="T127">
                <a:pos x="T58" y="T59"/>
              </a:cxn>
              <a:cxn ang="T128">
                <a:pos x="T60" y="T61"/>
              </a:cxn>
              <a:cxn ang="T129">
                <a:pos x="T62" y="T63"/>
              </a:cxn>
              <a:cxn ang="T130">
                <a:pos x="T64" y="T65"/>
              </a:cxn>
              <a:cxn ang="T131">
                <a:pos x="T66" y="T67"/>
              </a:cxn>
              <a:cxn ang="T132">
                <a:pos x="T68" y="T69"/>
              </a:cxn>
              <a:cxn ang="T133">
                <a:pos x="T70" y="T71"/>
              </a:cxn>
              <a:cxn ang="T134">
                <a:pos x="T72" y="T73"/>
              </a:cxn>
              <a:cxn ang="T135">
                <a:pos x="T74" y="T75"/>
              </a:cxn>
              <a:cxn ang="T136">
                <a:pos x="T76" y="T77"/>
              </a:cxn>
              <a:cxn ang="T137">
                <a:pos x="T78" y="T79"/>
              </a:cxn>
              <a:cxn ang="T138">
                <a:pos x="T80" y="T81"/>
              </a:cxn>
              <a:cxn ang="T139">
                <a:pos x="T82" y="T83"/>
              </a:cxn>
              <a:cxn ang="T140">
                <a:pos x="T84" y="T85"/>
              </a:cxn>
              <a:cxn ang="T141">
                <a:pos x="T86" y="T87"/>
              </a:cxn>
              <a:cxn ang="T142">
                <a:pos x="T88" y="T89"/>
              </a:cxn>
              <a:cxn ang="T143">
                <a:pos x="T90" y="T91"/>
              </a:cxn>
              <a:cxn ang="T144">
                <a:pos x="T92" y="T93"/>
              </a:cxn>
              <a:cxn ang="T145">
                <a:pos x="T94" y="T95"/>
              </a:cxn>
              <a:cxn ang="T146">
                <a:pos x="T96" y="T97"/>
              </a:cxn>
            </a:cxnLst>
            <a:rect l="T147" t="T148" r="T149" b="T150"/>
            <a:pathLst>
              <a:path w="676" h="525">
                <a:moveTo>
                  <a:pt x="0" y="0"/>
                </a:moveTo>
                <a:lnTo>
                  <a:pt x="273" y="0"/>
                </a:lnTo>
                <a:lnTo>
                  <a:pt x="279" y="3"/>
                </a:lnTo>
                <a:lnTo>
                  <a:pt x="283" y="6"/>
                </a:lnTo>
                <a:lnTo>
                  <a:pt x="287" y="9"/>
                </a:lnTo>
                <a:lnTo>
                  <a:pt x="288" y="10"/>
                </a:lnTo>
                <a:lnTo>
                  <a:pt x="289" y="12"/>
                </a:lnTo>
                <a:lnTo>
                  <a:pt x="290" y="15"/>
                </a:lnTo>
                <a:lnTo>
                  <a:pt x="290" y="19"/>
                </a:lnTo>
                <a:lnTo>
                  <a:pt x="290" y="22"/>
                </a:lnTo>
                <a:lnTo>
                  <a:pt x="289" y="26"/>
                </a:lnTo>
                <a:lnTo>
                  <a:pt x="287" y="30"/>
                </a:lnTo>
                <a:lnTo>
                  <a:pt x="285" y="33"/>
                </a:lnTo>
                <a:lnTo>
                  <a:pt x="279" y="41"/>
                </a:lnTo>
                <a:lnTo>
                  <a:pt x="274" y="49"/>
                </a:lnTo>
                <a:lnTo>
                  <a:pt x="269" y="55"/>
                </a:lnTo>
                <a:lnTo>
                  <a:pt x="264" y="65"/>
                </a:lnTo>
                <a:lnTo>
                  <a:pt x="262" y="70"/>
                </a:lnTo>
                <a:lnTo>
                  <a:pt x="261" y="74"/>
                </a:lnTo>
                <a:lnTo>
                  <a:pt x="260" y="78"/>
                </a:lnTo>
                <a:lnTo>
                  <a:pt x="259" y="82"/>
                </a:lnTo>
                <a:lnTo>
                  <a:pt x="259" y="87"/>
                </a:lnTo>
                <a:lnTo>
                  <a:pt x="259" y="91"/>
                </a:lnTo>
                <a:lnTo>
                  <a:pt x="260" y="93"/>
                </a:lnTo>
                <a:lnTo>
                  <a:pt x="262" y="101"/>
                </a:lnTo>
                <a:lnTo>
                  <a:pt x="265" y="108"/>
                </a:lnTo>
                <a:lnTo>
                  <a:pt x="270" y="114"/>
                </a:lnTo>
                <a:lnTo>
                  <a:pt x="276" y="120"/>
                </a:lnTo>
                <a:lnTo>
                  <a:pt x="280" y="123"/>
                </a:lnTo>
                <a:lnTo>
                  <a:pt x="283" y="126"/>
                </a:lnTo>
                <a:lnTo>
                  <a:pt x="287" y="128"/>
                </a:lnTo>
                <a:lnTo>
                  <a:pt x="291" y="130"/>
                </a:lnTo>
                <a:lnTo>
                  <a:pt x="296" y="132"/>
                </a:lnTo>
                <a:lnTo>
                  <a:pt x="300" y="134"/>
                </a:lnTo>
                <a:lnTo>
                  <a:pt x="309" y="137"/>
                </a:lnTo>
                <a:lnTo>
                  <a:pt x="319" y="139"/>
                </a:lnTo>
                <a:lnTo>
                  <a:pt x="329" y="141"/>
                </a:lnTo>
                <a:lnTo>
                  <a:pt x="340" y="141"/>
                </a:lnTo>
                <a:lnTo>
                  <a:pt x="350" y="141"/>
                </a:lnTo>
                <a:lnTo>
                  <a:pt x="360" y="139"/>
                </a:lnTo>
                <a:lnTo>
                  <a:pt x="371" y="137"/>
                </a:lnTo>
                <a:lnTo>
                  <a:pt x="381" y="133"/>
                </a:lnTo>
                <a:lnTo>
                  <a:pt x="385" y="131"/>
                </a:lnTo>
                <a:lnTo>
                  <a:pt x="390" y="128"/>
                </a:lnTo>
                <a:lnTo>
                  <a:pt x="396" y="124"/>
                </a:lnTo>
                <a:lnTo>
                  <a:pt x="402" y="119"/>
                </a:lnTo>
                <a:lnTo>
                  <a:pt x="407" y="114"/>
                </a:lnTo>
                <a:lnTo>
                  <a:pt x="411" y="108"/>
                </a:lnTo>
                <a:lnTo>
                  <a:pt x="414" y="104"/>
                </a:lnTo>
                <a:lnTo>
                  <a:pt x="416" y="99"/>
                </a:lnTo>
                <a:lnTo>
                  <a:pt x="417" y="95"/>
                </a:lnTo>
                <a:lnTo>
                  <a:pt x="417" y="91"/>
                </a:lnTo>
                <a:lnTo>
                  <a:pt x="417" y="87"/>
                </a:lnTo>
                <a:lnTo>
                  <a:pt x="417" y="82"/>
                </a:lnTo>
                <a:lnTo>
                  <a:pt x="415" y="73"/>
                </a:lnTo>
                <a:lnTo>
                  <a:pt x="411" y="66"/>
                </a:lnTo>
                <a:lnTo>
                  <a:pt x="406" y="58"/>
                </a:lnTo>
                <a:lnTo>
                  <a:pt x="396" y="43"/>
                </a:lnTo>
                <a:lnTo>
                  <a:pt x="391" y="37"/>
                </a:lnTo>
                <a:lnTo>
                  <a:pt x="387" y="30"/>
                </a:lnTo>
                <a:lnTo>
                  <a:pt x="384" y="24"/>
                </a:lnTo>
                <a:lnTo>
                  <a:pt x="383" y="21"/>
                </a:lnTo>
                <a:lnTo>
                  <a:pt x="383" y="18"/>
                </a:lnTo>
                <a:lnTo>
                  <a:pt x="383" y="16"/>
                </a:lnTo>
                <a:lnTo>
                  <a:pt x="384" y="13"/>
                </a:lnTo>
                <a:lnTo>
                  <a:pt x="385" y="11"/>
                </a:lnTo>
                <a:lnTo>
                  <a:pt x="387" y="8"/>
                </a:lnTo>
                <a:lnTo>
                  <a:pt x="389" y="6"/>
                </a:lnTo>
                <a:lnTo>
                  <a:pt x="393" y="4"/>
                </a:lnTo>
                <a:lnTo>
                  <a:pt x="397" y="2"/>
                </a:lnTo>
                <a:lnTo>
                  <a:pt x="402" y="0"/>
                </a:lnTo>
                <a:lnTo>
                  <a:pt x="676" y="0"/>
                </a:lnTo>
                <a:lnTo>
                  <a:pt x="676" y="525"/>
                </a:lnTo>
                <a:lnTo>
                  <a:pt x="0" y="525"/>
                </a:lnTo>
                <a:lnTo>
                  <a:pt x="0" y="329"/>
                </a:lnTo>
                <a:lnTo>
                  <a:pt x="2" y="322"/>
                </a:lnTo>
                <a:lnTo>
                  <a:pt x="5" y="316"/>
                </a:lnTo>
                <a:lnTo>
                  <a:pt x="8" y="312"/>
                </a:lnTo>
                <a:lnTo>
                  <a:pt x="10" y="310"/>
                </a:lnTo>
                <a:lnTo>
                  <a:pt x="12" y="309"/>
                </a:lnTo>
                <a:lnTo>
                  <a:pt x="15" y="307"/>
                </a:lnTo>
                <a:lnTo>
                  <a:pt x="19" y="307"/>
                </a:lnTo>
                <a:lnTo>
                  <a:pt x="23" y="307"/>
                </a:lnTo>
                <a:lnTo>
                  <a:pt x="27" y="309"/>
                </a:lnTo>
                <a:lnTo>
                  <a:pt x="35" y="314"/>
                </a:lnTo>
                <a:lnTo>
                  <a:pt x="44" y="320"/>
                </a:lnTo>
                <a:lnTo>
                  <a:pt x="58" y="330"/>
                </a:lnTo>
                <a:lnTo>
                  <a:pt x="66" y="335"/>
                </a:lnTo>
                <a:lnTo>
                  <a:pt x="73" y="338"/>
                </a:lnTo>
                <a:lnTo>
                  <a:pt x="79" y="340"/>
                </a:lnTo>
                <a:lnTo>
                  <a:pt x="82" y="341"/>
                </a:lnTo>
                <a:lnTo>
                  <a:pt x="85" y="341"/>
                </a:lnTo>
                <a:lnTo>
                  <a:pt x="92" y="341"/>
                </a:lnTo>
                <a:lnTo>
                  <a:pt x="98" y="340"/>
                </a:lnTo>
                <a:lnTo>
                  <a:pt x="103" y="338"/>
                </a:lnTo>
                <a:lnTo>
                  <a:pt x="107" y="336"/>
                </a:lnTo>
                <a:lnTo>
                  <a:pt x="112" y="334"/>
                </a:lnTo>
                <a:lnTo>
                  <a:pt x="115" y="331"/>
                </a:lnTo>
                <a:lnTo>
                  <a:pt x="119" y="328"/>
                </a:lnTo>
                <a:lnTo>
                  <a:pt x="122" y="324"/>
                </a:lnTo>
                <a:lnTo>
                  <a:pt x="125" y="320"/>
                </a:lnTo>
                <a:lnTo>
                  <a:pt x="128" y="316"/>
                </a:lnTo>
                <a:lnTo>
                  <a:pt x="131" y="311"/>
                </a:lnTo>
                <a:lnTo>
                  <a:pt x="133" y="306"/>
                </a:lnTo>
                <a:lnTo>
                  <a:pt x="135" y="301"/>
                </a:lnTo>
                <a:lnTo>
                  <a:pt x="137" y="296"/>
                </a:lnTo>
                <a:lnTo>
                  <a:pt x="139" y="285"/>
                </a:lnTo>
                <a:lnTo>
                  <a:pt x="140" y="278"/>
                </a:lnTo>
                <a:lnTo>
                  <a:pt x="141" y="272"/>
                </a:lnTo>
                <a:lnTo>
                  <a:pt x="141" y="260"/>
                </a:lnTo>
                <a:lnTo>
                  <a:pt x="141" y="248"/>
                </a:lnTo>
                <a:lnTo>
                  <a:pt x="139" y="237"/>
                </a:lnTo>
                <a:lnTo>
                  <a:pt x="135" y="225"/>
                </a:lnTo>
                <a:lnTo>
                  <a:pt x="133" y="220"/>
                </a:lnTo>
                <a:lnTo>
                  <a:pt x="131" y="215"/>
                </a:lnTo>
                <a:lnTo>
                  <a:pt x="128" y="210"/>
                </a:lnTo>
                <a:lnTo>
                  <a:pt x="125" y="205"/>
                </a:lnTo>
                <a:lnTo>
                  <a:pt x="121" y="201"/>
                </a:lnTo>
                <a:lnTo>
                  <a:pt x="117" y="197"/>
                </a:lnTo>
                <a:lnTo>
                  <a:pt x="113" y="193"/>
                </a:lnTo>
                <a:lnTo>
                  <a:pt x="107" y="190"/>
                </a:lnTo>
                <a:lnTo>
                  <a:pt x="102" y="187"/>
                </a:lnTo>
                <a:lnTo>
                  <a:pt x="98" y="185"/>
                </a:lnTo>
                <a:lnTo>
                  <a:pt x="93" y="184"/>
                </a:lnTo>
                <a:lnTo>
                  <a:pt x="89" y="182"/>
                </a:lnTo>
                <a:lnTo>
                  <a:pt x="84" y="182"/>
                </a:lnTo>
                <a:lnTo>
                  <a:pt x="80" y="184"/>
                </a:lnTo>
                <a:lnTo>
                  <a:pt x="76" y="184"/>
                </a:lnTo>
                <a:lnTo>
                  <a:pt x="72" y="186"/>
                </a:lnTo>
                <a:lnTo>
                  <a:pt x="64" y="189"/>
                </a:lnTo>
                <a:lnTo>
                  <a:pt x="56" y="193"/>
                </a:lnTo>
                <a:lnTo>
                  <a:pt x="49" y="198"/>
                </a:lnTo>
                <a:lnTo>
                  <a:pt x="42" y="203"/>
                </a:lnTo>
                <a:lnTo>
                  <a:pt x="36" y="208"/>
                </a:lnTo>
                <a:lnTo>
                  <a:pt x="29" y="211"/>
                </a:lnTo>
                <a:lnTo>
                  <a:pt x="24" y="214"/>
                </a:lnTo>
                <a:lnTo>
                  <a:pt x="21" y="215"/>
                </a:lnTo>
                <a:lnTo>
                  <a:pt x="18" y="215"/>
                </a:lnTo>
                <a:lnTo>
                  <a:pt x="15" y="215"/>
                </a:lnTo>
                <a:lnTo>
                  <a:pt x="13" y="214"/>
                </a:lnTo>
                <a:lnTo>
                  <a:pt x="11" y="213"/>
                </a:lnTo>
                <a:lnTo>
                  <a:pt x="8" y="210"/>
                </a:lnTo>
                <a:lnTo>
                  <a:pt x="6" y="208"/>
                </a:lnTo>
                <a:lnTo>
                  <a:pt x="4" y="204"/>
                </a:lnTo>
                <a:lnTo>
                  <a:pt x="2" y="200"/>
                </a:lnTo>
                <a:lnTo>
                  <a:pt x="0" y="194"/>
                </a:lnTo>
                <a:lnTo>
                  <a:pt x="0" y="0"/>
                </a:lnTo>
                <a:close/>
              </a:path>
            </a:pathLst>
          </a:custGeom>
          <a:ln>
            <a:solidFill>
              <a:schemeClr val="accent6"/>
            </a:solidFill>
            <a:headEnd/>
            <a:tailEnd/>
          </a:ln>
          <a:effectLst/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lIns="684000" tIns="36000" rIns="72000" bIns="36000" anchor="ctr" anchorCtr="0"/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ru-RU" sz="2000" dirty="0" smtClean="0">
              <a:solidFill>
                <a:schemeClr val="accent6"/>
              </a:solidFill>
            </a:endParaRPr>
          </a:p>
        </p:txBody>
      </p:sp>
      <p:sp useBgFill="1">
        <p:nvSpPr>
          <p:cNvPr id="31" name="Freeform 6"/>
          <p:cNvSpPr>
            <a:spLocks/>
          </p:cNvSpPr>
          <p:nvPr/>
        </p:nvSpPr>
        <p:spPr bwMode="auto">
          <a:xfrm>
            <a:off x="1966954" y="4406403"/>
            <a:ext cx="2670449" cy="1686893"/>
          </a:xfrm>
          <a:custGeom>
            <a:avLst/>
            <a:gdLst>
              <a:gd name="T0" fmla="*/ 134 w 955"/>
              <a:gd name="T1" fmla="*/ 454 h 667"/>
              <a:gd name="T2" fmla="*/ 123 w 955"/>
              <a:gd name="T3" fmla="*/ 449 h 667"/>
              <a:gd name="T4" fmla="*/ 105 w 955"/>
              <a:gd name="T5" fmla="*/ 457 h 667"/>
              <a:gd name="T6" fmla="*/ 76 w 955"/>
              <a:gd name="T7" fmla="*/ 477 h 667"/>
              <a:gd name="T8" fmla="*/ 51 w 955"/>
              <a:gd name="T9" fmla="*/ 483 h 667"/>
              <a:gd name="T10" fmla="*/ 33 w 955"/>
              <a:gd name="T11" fmla="*/ 477 h 667"/>
              <a:gd name="T12" fmla="*/ 12 w 955"/>
              <a:gd name="T13" fmla="*/ 454 h 667"/>
              <a:gd name="T14" fmla="*/ 3 w 955"/>
              <a:gd name="T15" fmla="*/ 430 h 667"/>
              <a:gd name="T16" fmla="*/ 1 w 955"/>
              <a:gd name="T17" fmla="*/ 391 h 667"/>
              <a:gd name="T18" fmla="*/ 9 w 955"/>
              <a:gd name="T19" fmla="*/ 361 h 667"/>
              <a:gd name="T20" fmla="*/ 26 w 955"/>
              <a:gd name="T21" fmla="*/ 338 h 667"/>
              <a:gd name="T22" fmla="*/ 44 w 955"/>
              <a:gd name="T23" fmla="*/ 327 h 667"/>
              <a:gd name="T24" fmla="*/ 61 w 955"/>
              <a:gd name="T25" fmla="*/ 326 h 667"/>
              <a:gd name="T26" fmla="*/ 92 w 955"/>
              <a:gd name="T27" fmla="*/ 341 h 667"/>
              <a:gd name="T28" fmla="*/ 118 w 955"/>
              <a:gd name="T29" fmla="*/ 356 h 667"/>
              <a:gd name="T30" fmla="*/ 129 w 955"/>
              <a:gd name="T31" fmla="*/ 356 h 667"/>
              <a:gd name="T32" fmla="*/ 138 w 955"/>
              <a:gd name="T33" fmla="*/ 346 h 667"/>
              <a:gd name="T34" fmla="*/ 412 w 955"/>
              <a:gd name="T35" fmla="*/ 142 h 667"/>
              <a:gd name="T36" fmla="*/ 428 w 955"/>
              <a:gd name="T37" fmla="*/ 134 h 667"/>
              <a:gd name="T38" fmla="*/ 431 w 955"/>
              <a:gd name="T39" fmla="*/ 120 h 667"/>
              <a:gd name="T40" fmla="*/ 419 w 955"/>
              <a:gd name="T41" fmla="*/ 99 h 667"/>
              <a:gd name="T42" fmla="*/ 401 w 955"/>
              <a:gd name="T43" fmla="*/ 70 h 667"/>
              <a:gd name="T44" fmla="*/ 398 w 955"/>
              <a:gd name="T45" fmla="*/ 53 h 667"/>
              <a:gd name="T46" fmla="*/ 402 w 955"/>
              <a:gd name="T47" fmla="*/ 40 h 667"/>
              <a:gd name="T48" fmla="*/ 414 w 955"/>
              <a:gd name="T49" fmla="*/ 23 h 667"/>
              <a:gd name="T50" fmla="*/ 440 w 955"/>
              <a:gd name="T51" fmla="*/ 8 h 667"/>
              <a:gd name="T52" fmla="*/ 476 w 955"/>
              <a:gd name="T53" fmla="*/ 0 h 667"/>
              <a:gd name="T54" fmla="*/ 518 w 955"/>
              <a:gd name="T55" fmla="*/ 8 h 667"/>
              <a:gd name="T56" fmla="*/ 536 w 955"/>
              <a:gd name="T57" fmla="*/ 18 h 667"/>
              <a:gd name="T58" fmla="*/ 551 w 955"/>
              <a:gd name="T59" fmla="*/ 34 h 667"/>
              <a:gd name="T60" fmla="*/ 557 w 955"/>
              <a:gd name="T61" fmla="*/ 51 h 667"/>
              <a:gd name="T62" fmla="*/ 551 w 955"/>
              <a:gd name="T63" fmla="*/ 75 h 667"/>
              <a:gd name="T64" fmla="*/ 526 w 955"/>
              <a:gd name="T65" fmla="*/ 111 h 667"/>
              <a:gd name="T66" fmla="*/ 522 w 955"/>
              <a:gd name="T67" fmla="*/ 128 h 667"/>
              <a:gd name="T68" fmla="*/ 531 w 955"/>
              <a:gd name="T69" fmla="*/ 138 h 667"/>
              <a:gd name="T70" fmla="*/ 814 w 955"/>
              <a:gd name="T71" fmla="*/ 338 h 667"/>
              <a:gd name="T72" fmla="*/ 822 w 955"/>
              <a:gd name="T73" fmla="*/ 353 h 667"/>
              <a:gd name="T74" fmla="*/ 832 w 955"/>
              <a:gd name="T75" fmla="*/ 357 h 667"/>
              <a:gd name="T76" fmla="*/ 850 w 955"/>
              <a:gd name="T77" fmla="*/ 350 h 667"/>
              <a:gd name="T78" fmla="*/ 882 w 955"/>
              <a:gd name="T79" fmla="*/ 329 h 667"/>
              <a:gd name="T80" fmla="*/ 898 w 955"/>
              <a:gd name="T81" fmla="*/ 324 h 667"/>
              <a:gd name="T82" fmla="*/ 916 w 955"/>
              <a:gd name="T83" fmla="*/ 329 h 667"/>
              <a:gd name="T84" fmla="*/ 932 w 955"/>
              <a:gd name="T85" fmla="*/ 341 h 667"/>
              <a:gd name="T86" fmla="*/ 948 w 955"/>
              <a:gd name="T87" fmla="*/ 366 h 667"/>
              <a:gd name="T88" fmla="*/ 955 w 955"/>
              <a:gd name="T89" fmla="*/ 397 h 667"/>
              <a:gd name="T90" fmla="*/ 951 w 955"/>
              <a:gd name="T91" fmla="*/ 435 h 667"/>
              <a:gd name="T92" fmla="*/ 940 w 955"/>
              <a:gd name="T93" fmla="*/ 459 h 667"/>
              <a:gd name="T94" fmla="*/ 927 w 955"/>
              <a:gd name="T95" fmla="*/ 474 h 667"/>
              <a:gd name="T96" fmla="*/ 909 w 955"/>
              <a:gd name="T97" fmla="*/ 483 h 667"/>
              <a:gd name="T98" fmla="*/ 888 w 955"/>
              <a:gd name="T99" fmla="*/ 481 h 667"/>
              <a:gd name="T100" fmla="*/ 851 w 955"/>
              <a:gd name="T101" fmla="*/ 457 h 667"/>
              <a:gd name="T102" fmla="*/ 832 w 955"/>
              <a:gd name="T103" fmla="*/ 449 h 667"/>
              <a:gd name="T104" fmla="*/ 822 w 955"/>
              <a:gd name="T105" fmla="*/ 453 h 667"/>
              <a:gd name="T106" fmla="*/ 814 w 955"/>
              <a:gd name="T107" fmla="*/ 469 h 667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w 955"/>
              <a:gd name="T163" fmla="*/ 0 h 667"/>
              <a:gd name="T164" fmla="*/ 955 w 955"/>
              <a:gd name="T165" fmla="*/ 667 h 667"/>
            </a:gdLst>
            <a:ahLst/>
            <a:cxnLst>
              <a:cxn ang="T108">
                <a:pos x="T0" y="T1"/>
              </a:cxn>
              <a:cxn ang="T109">
                <a:pos x="T2" y="T3"/>
              </a:cxn>
              <a:cxn ang="T110">
                <a:pos x="T4" y="T5"/>
              </a:cxn>
              <a:cxn ang="T111">
                <a:pos x="T6" y="T7"/>
              </a:cxn>
              <a:cxn ang="T112">
                <a:pos x="T8" y="T9"/>
              </a:cxn>
              <a:cxn ang="T113">
                <a:pos x="T10" y="T11"/>
              </a:cxn>
              <a:cxn ang="T114">
                <a:pos x="T12" y="T13"/>
              </a:cxn>
              <a:cxn ang="T115">
                <a:pos x="T14" y="T15"/>
              </a:cxn>
              <a:cxn ang="T116">
                <a:pos x="T16" y="T17"/>
              </a:cxn>
              <a:cxn ang="T117">
                <a:pos x="T18" y="T19"/>
              </a:cxn>
              <a:cxn ang="T118">
                <a:pos x="T20" y="T21"/>
              </a:cxn>
              <a:cxn ang="T119">
                <a:pos x="T22" y="T23"/>
              </a:cxn>
              <a:cxn ang="T120">
                <a:pos x="T24" y="T25"/>
              </a:cxn>
              <a:cxn ang="T121">
                <a:pos x="T26" y="T27"/>
              </a:cxn>
              <a:cxn ang="T122">
                <a:pos x="T28" y="T29"/>
              </a:cxn>
              <a:cxn ang="T123">
                <a:pos x="T30" y="T31"/>
              </a:cxn>
              <a:cxn ang="T124">
                <a:pos x="T32" y="T33"/>
              </a:cxn>
              <a:cxn ang="T125">
                <a:pos x="T34" y="T35"/>
              </a:cxn>
              <a:cxn ang="T126">
                <a:pos x="T36" y="T37"/>
              </a:cxn>
              <a:cxn ang="T127">
                <a:pos x="T38" y="T39"/>
              </a:cxn>
              <a:cxn ang="T128">
                <a:pos x="T40" y="T41"/>
              </a:cxn>
              <a:cxn ang="T129">
                <a:pos x="T42" y="T43"/>
              </a:cxn>
              <a:cxn ang="T130">
                <a:pos x="T44" y="T45"/>
              </a:cxn>
              <a:cxn ang="T131">
                <a:pos x="T46" y="T47"/>
              </a:cxn>
              <a:cxn ang="T132">
                <a:pos x="T48" y="T49"/>
              </a:cxn>
              <a:cxn ang="T133">
                <a:pos x="T50" y="T51"/>
              </a:cxn>
              <a:cxn ang="T134">
                <a:pos x="T52" y="T53"/>
              </a:cxn>
              <a:cxn ang="T135">
                <a:pos x="T54" y="T55"/>
              </a:cxn>
              <a:cxn ang="T136">
                <a:pos x="T56" y="T57"/>
              </a:cxn>
              <a:cxn ang="T137">
                <a:pos x="T58" y="T59"/>
              </a:cxn>
              <a:cxn ang="T138">
                <a:pos x="T60" y="T61"/>
              </a:cxn>
              <a:cxn ang="T139">
                <a:pos x="T62" y="T63"/>
              </a:cxn>
              <a:cxn ang="T140">
                <a:pos x="T64" y="T65"/>
              </a:cxn>
              <a:cxn ang="T141">
                <a:pos x="T66" y="T67"/>
              </a:cxn>
              <a:cxn ang="T142">
                <a:pos x="T68" y="T69"/>
              </a:cxn>
              <a:cxn ang="T143">
                <a:pos x="T70" y="T71"/>
              </a:cxn>
              <a:cxn ang="T144">
                <a:pos x="T72" y="T73"/>
              </a:cxn>
              <a:cxn ang="T145">
                <a:pos x="T74" y="T75"/>
              </a:cxn>
              <a:cxn ang="T146">
                <a:pos x="T76" y="T77"/>
              </a:cxn>
              <a:cxn ang="T147">
                <a:pos x="T78" y="T79"/>
              </a:cxn>
              <a:cxn ang="T148">
                <a:pos x="T80" y="T81"/>
              </a:cxn>
              <a:cxn ang="T149">
                <a:pos x="T82" y="T83"/>
              </a:cxn>
              <a:cxn ang="T150">
                <a:pos x="T84" y="T85"/>
              </a:cxn>
              <a:cxn ang="T151">
                <a:pos x="T86" y="T87"/>
              </a:cxn>
              <a:cxn ang="T152">
                <a:pos x="T88" y="T89"/>
              </a:cxn>
              <a:cxn ang="T153">
                <a:pos x="T90" y="T91"/>
              </a:cxn>
              <a:cxn ang="T154">
                <a:pos x="T92" y="T93"/>
              </a:cxn>
              <a:cxn ang="T155">
                <a:pos x="T94" y="T95"/>
              </a:cxn>
              <a:cxn ang="T156">
                <a:pos x="T96" y="T97"/>
              </a:cxn>
              <a:cxn ang="T157">
                <a:pos x="T98" y="T99"/>
              </a:cxn>
              <a:cxn ang="T158">
                <a:pos x="T100" y="T101"/>
              </a:cxn>
              <a:cxn ang="T159">
                <a:pos x="T102" y="T103"/>
              </a:cxn>
              <a:cxn ang="T160">
                <a:pos x="T104" y="T105"/>
              </a:cxn>
              <a:cxn ang="T161">
                <a:pos x="T106" y="T107"/>
              </a:cxn>
            </a:cxnLst>
            <a:rect l="T162" t="T163" r="T164" b="T165"/>
            <a:pathLst>
              <a:path w="955" h="667">
                <a:moveTo>
                  <a:pt x="142" y="471"/>
                </a:moveTo>
                <a:lnTo>
                  <a:pt x="138" y="461"/>
                </a:lnTo>
                <a:lnTo>
                  <a:pt x="136" y="457"/>
                </a:lnTo>
                <a:lnTo>
                  <a:pt x="134" y="454"/>
                </a:lnTo>
                <a:lnTo>
                  <a:pt x="131" y="451"/>
                </a:lnTo>
                <a:lnTo>
                  <a:pt x="129" y="450"/>
                </a:lnTo>
                <a:lnTo>
                  <a:pt x="126" y="449"/>
                </a:lnTo>
                <a:lnTo>
                  <a:pt x="123" y="449"/>
                </a:lnTo>
                <a:lnTo>
                  <a:pt x="121" y="449"/>
                </a:lnTo>
                <a:lnTo>
                  <a:pt x="118" y="450"/>
                </a:lnTo>
                <a:lnTo>
                  <a:pt x="112" y="452"/>
                </a:lnTo>
                <a:lnTo>
                  <a:pt x="105" y="457"/>
                </a:lnTo>
                <a:lnTo>
                  <a:pt x="98" y="461"/>
                </a:lnTo>
                <a:lnTo>
                  <a:pt x="91" y="467"/>
                </a:lnTo>
                <a:lnTo>
                  <a:pt x="83" y="472"/>
                </a:lnTo>
                <a:lnTo>
                  <a:pt x="76" y="477"/>
                </a:lnTo>
                <a:lnTo>
                  <a:pt x="68" y="481"/>
                </a:lnTo>
                <a:lnTo>
                  <a:pt x="59" y="483"/>
                </a:lnTo>
                <a:lnTo>
                  <a:pt x="55" y="483"/>
                </a:lnTo>
                <a:lnTo>
                  <a:pt x="51" y="483"/>
                </a:lnTo>
                <a:lnTo>
                  <a:pt x="47" y="483"/>
                </a:lnTo>
                <a:lnTo>
                  <a:pt x="42" y="482"/>
                </a:lnTo>
                <a:lnTo>
                  <a:pt x="38" y="480"/>
                </a:lnTo>
                <a:lnTo>
                  <a:pt x="33" y="477"/>
                </a:lnTo>
                <a:lnTo>
                  <a:pt x="25" y="470"/>
                </a:lnTo>
                <a:lnTo>
                  <a:pt x="21" y="467"/>
                </a:lnTo>
                <a:lnTo>
                  <a:pt x="18" y="463"/>
                </a:lnTo>
                <a:lnTo>
                  <a:pt x="12" y="454"/>
                </a:lnTo>
                <a:lnTo>
                  <a:pt x="10" y="450"/>
                </a:lnTo>
                <a:lnTo>
                  <a:pt x="7" y="445"/>
                </a:lnTo>
                <a:lnTo>
                  <a:pt x="4" y="435"/>
                </a:lnTo>
                <a:lnTo>
                  <a:pt x="3" y="430"/>
                </a:lnTo>
                <a:lnTo>
                  <a:pt x="2" y="425"/>
                </a:lnTo>
                <a:lnTo>
                  <a:pt x="0" y="413"/>
                </a:lnTo>
                <a:lnTo>
                  <a:pt x="0" y="402"/>
                </a:lnTo>
                <a:lnTo>
                  <a:pt x="1" y="391"/>
                </a:lnTo>
                <a:lnTo>
                  <a:pt x="3" y="381"/>
                </a:lnTo>
                <a:lnTo>
                  <a:pt x="5" y="371"/>
                </a:lnTo>
                <a:lnTo>
                  <a:pt x="7" y="366"/>
                </a:lnTo>
                <a:lnTo>
                  <a:pt x="9" y="361"/>
                </a:lnTo>
                <a:lnTo>
                  <a:pt x="14" y="353"/>
                </a:lnTo>
                <a:lnTo>
                  <a:pt x="17" y="348"/>
                </a:lnTo>
                <a:lnTo>
                  <a:pt x="19" y="345"/>
                </a:lnTo>
                <a:lnTo>
                  <a:pt x="26" y="338"/>
                </a:lnTo>
                <a:lnTo>
                  <a:pt x="30" y="335"/>
                </a:lnTo>
                <a:lnTo>
                  <a:pt x="34" y="332"/>
                </a:lnTo>
                <a:lnTo>
                  <a:pt x="39" y="329"/>
                </a:lnTo>
                <a:lnTo>
                  <a:pt x="44" y="327"/>
                </a:lnTo>
                <a:lnTo>
                  <a:pt x="48" y="326"/>
                </a:lnTo>
                <a:lnTo>
                  <a:pt x="53" y="326"/>
                </a:lnTo>
                <a:lnTo>
                  <a:pt x="57" y="324"/>
                </a:lnTo>
                <a:lnTo>
                  <a:pt x="61" y="326"/>
                </a:lnTo>
                <a:lnTo>
                  <a:pt x="70" y="328"/>
                </a:lnTo>
                <a:lnTo>
                  <a:pt x="78" y="331"/>
                </a:lnTo>
                <a:lnTo>
                  <a:pt x="85" y="336"/>
                </a:lnTo>
                <a:lnTo>
                  <a:pt x="92" y="341"/>
                </a:lnTo>
                <a:lnTo>
                  <a:pt x="99" y="345"/>
                </a:lnTo>
                <a:lnTo>
                  <a:pt x="106" y="350"/>
                </a:lnTo>
                <a:lnTo>
                  <a:pt x="112" y="354"/>
                </a:lnTo>
                <a:lnTo>
                  <a:pt x="118" y="356"/>
                </a:lnTo>
                <a:lnTo>
                  <a:pt x="121" y="357"/>
                </a:lnTo>
                <a:lnTo>
                  <a:pt x="123" y="357"/>
                </a:lnTo>
                <a:lnTo>
                  <a:pt x="126" y="357"/>
                </a:lnTo>
                <a:lnTo>
                  <a:pt x="129" y="356"/>
                </a:lnTo>
                <a:lnTo>
                  <a:pt x="131" y="355"/>
                </a:lnTo>
                <a:lnTo>
                  <a:pt x="133" y="353"/>
                </a:lnTo>
                <a:lnTo>
                  <a:pt x="136" y="350"/>
                </a:lnTo>
                <a:lnTo>
                  <a:pt x="138" y="346"/>
                </a:lnTo>
                <a:lnTo>
                  <a:pt x="140" y="342"/>
                </a:lnTo>
                <a:lnTo>
                  <a:pt x="142" y="336"/>
                </a:lnTo>
                <a:lnTo>
                  <a:pt x="142" y="142"/>
                </a:lnTo>
                <a:lnTo>
                  <a:pt x="412" y="142"/>
                </a:lnTo>
                <a:lnTo>
                  <a:pt x="418" y="140"/>
                </a:lnTo>
                <a:lnTo>
                  <a:pt x="422" y="138"/>
                </a:lnTo>
                <a:lnTo>
                  <a:pt x="425" y="136"/>
                </a:lnTo>
                <a:lnTo>
                  <a:pt x="428" y="134"/>
                </a:lnTo>
                <a:lnTo>
                  <a:pt x="429" y="131"/>
                </a:lnTo>
                <a:lnTo>
                  <a:pt x="430" y="128"/>
                </a:lnTo>
                <a:lnTo>
                  <a:pt x="431" y="123"/>
                </a:lnTo>
                <a:lnTo>
                  <a:pt x="431" y="120"/>
                </a:lnTo>
                <a:lnTo>
                  <a:pt x="430" y="117"/>
                </a:lnTo>
                <a:lnTo>
                  <a:pt x="427" y="112"/>
                </a:lnTo>
                <a:lnTo>
                  <a:pt x="423" y="105"/>
                </a:lnTo>
                <a:lnTo>
                  <a:pt x="419" y="99"/>
                </a:lnTo>
                <a:lnTo>
                  <a:pt x="413" y="92"/>
                </a:lnTo>
                <a:lnTo>
                  <a:pt x="408" y="85"/>
                </a:lnTo>
                <a:lnTo>
                  <a:pt x="404" y="77"/>
                </a:lnTo>
                <a:lnTo>
                  <a:pt x="401" y="70"/>
                </a:lnTo>
                <a:lnTo>
                  <a:pt x="399" y="66"/>
                </a:lnTo>
                <a:lnTo>
                  <a:pt x="399" y="61"/>
                </a:lnTo>
                <a:lnTo>
                  <a:pt x="398" y="57"/>
                </a:lnTo>
                <a:lnTo>
                  <a:pt x="398" y="53"/>
                </a:lnTo>
                <a:lnTo>
                  <a:pt x="399" y="51"/>
                </a:lnTo>
                <a:lnTo>
                  <a:pt x="399" y="49"/>
                </a:lnTo>
                <a:lnTo>
                  <a:pt x="400" y="44"/>
                </a:lnTo>
                <a:lnTo>
                  <a:pt x="402" y="40"/>
                </a:lnTo>
                <a:lnTo>
                  <a:pt x="405" y="35"/>
                </a:lnTo>
                <a:lnTo>
                  <a:pt x="408" y="30"/>
                </a:lnTo>
                <a:lnTo>
                  <a:pt x="411" y="27"/>
                </a:lnTo>
                <a:lnTo>
                  <a:pt x="414" y="23"/>
                </a:lnTo>
                <a:lnTo>
                  <a:pt x="418" y="20"/>
                </a:lnTo>
                <a:lnTo>
                  <a:pt x="426" y="14"/>
                </a:lnTo>
                <a:lnTo>
                  <a:pt x="435" y="10"/>
                </a:lnTo>
                <a:lnTo>
                  <a:pt x="440" y="8"/>
                </a:lnTo>
                <a:lnTo>
                  <a:pt x="445" y="6"/>
                </a:lnTo>
                <a:lnTo>
                  <a:pt x="455" y="3"/>
                </a:lnTo>
                <a:lnTo>
                  <a:pt x="465" y="1"/>
                </a:lnTo>
                <a:lnTo>
                  <a:pt x="476" y="0"/>
                </a:lnTo>
                <a:lnTo>
                  <a:pt x="487" y="1"/>
                </a:lnTo>
                <a:lnTo>
                  <a:pt x="497" y="2"/>
                </a:lnTo>
                <a:lnTo>
                  <a:pt x="508" y="4"/>
                </a:lnTo>
                <a:lnTo>
                  <a:pt x="518" y="8"/>
                </a:lnTo>
                <a:lnTo>
                  <a:pt x="522" y="10"/>
                </a:lnTo>
                <a:lnTo>
                  <a:pt x="527" y="12"/>
                </a:lnTo>
                <a:lnTo>
                  <a:pt x="531" y="15"/>
                </a:lnTo>
                <a:lnTo>
                  <a:pt x="536" y="18"/>
                </a:lnTo>
                <a:lnTo>
                  <a:pt x="540" y="21"/>
                </a:lnTo>
                <a:lnTo>
                  <a:pt x="544" y="25"/>
                </a:lnTo>
                <a:lnTo>
                  <a:pt x="548" y="29"/>
                </a:lnTo>
                <a:lnTo>
                  <a:pt x="551" y="34"/>
                </a:lnTo>
                <a:lnTo>
                  <a:pt x="553" y="38"/>
                </a:lnTo>
                <a:lnTo>
                  <a:pt x="555" y="43"/>
                </a:lnTo>
                <a:lnTo>
                  <a:pt x="557" y="47"/>
                </a:lnTo>
                <a:lnTo>
                  <a:pt x="557" y="51"/>
                </a:lnTo>
                <a:lnTo>
                  <a:pt x="557" y="55"/>
                </a:lnTo>
                <a:lnTo>
                  <a:pt x="557" y="59"/>
                </a:lnTo>
                <a:lnTo>
                  <a:pt x="555" y="67"/>
                </a:lnTo>
                <a:lnTo>
                  <a:pt x="551" y="75"/>
                </a:lnTo>
                <a:lnTo>
                  <a:pt x="546" y="83"/>
                </a:lnTo>
                <a:lnTo>
                  <a:pt x="535" y="98"/>
                </a:lnTo>
                <a:lnTo>
                  <a:pt x="530" y="104"/>
                </a:lnTo>
                <a:lnTo>
                  <a:pt x="526" y="111"/>
                </a:lnTo>
                <a:lnTo>
                  <a:pt x="523" y="117"/>
                </a:lnTo>
                <a:lnTo>
                  <a:pt x="522" y="123"/>
                </a:lnTo>
                <a:lnTo>
                  <a:pt x="522" y="125"/>
                </a:lnTo>
                <a:lnTo>
                  <a:pt x="522" y="128"/>
                </a:lnTo>
                <a:lnTo>
                  <a:pt x="523" y="131"/>
                </a:lnTo>
                <a:lnTo>
                  <a:pt x="525" y="134"/>
                </a:lnTo>
                <a:lnTo>
                  <a:pt x="528" y="136"/>
                </a:lnTo>
                <a:lnTo>
                  <a:pt x="531" y="138"/>
                </a:lnTo>
                <a:lnTo>
                  <a:pt x="535" y="140"/>
                </a:lnTo>
                <a:lnTo>
                  <a:pt x="540" y="142"/>
                </a:lnTo>
                <a:lnTo>
                  <a:pt x="814" y="142"/>
                </a:lnTo>
                <a:lnTo>
                  <a:pt x="814" y="338"/>
                </a:lnTo>
                <a:lnTo>
                  <a:pt x="816" y="343"/>
                </a:lnTo>
                <a:lnTo>
                  <a:pt x="818" y="347"/>
                </a:lnTo>
                <a:lnTo>
                  <a:pt x="820" y="350"/>
                </a:lnTo>
                <a:lnTo>
                  <a:pt x="822" y="353"/>
                </a:lnTo>
                <a:lnTo>
                  <a:pt x="825" y="355"/>
                </a:lnTo>
                <a:lnTo>
                  <a:pt x="827" y="356"/>
                </a:lnTo>
                <a:lnTo>
                  <a:pt x="830" y="357"/>
                </a:lnTo>
                <a:lnTo>
                  <a:pt x="832" y="357"/>
                </a:lnTo>
                <a:lnTo>
                  <a:pt x="835" y="357"/>
                </a:lnTo>
                <a:lnTo>
                  <a:pt x="838" y="356"/>
                </a:lnTo>
                <a:lnTo>
                  <a:pt x="843" y="354"/>
                </a:lnTo>
                <a:lnTo>
                  <a:pt x="850" y="350"/>
                </a:lnTo>
                <a:lnTo>
                  <a:pt x="856" y="345"/>
                </a:lnTo>
                <a:lnTo>
                  <a:pt x="870" y="335"/>
                </a:lnTo>
                <a:lnTo>
                  <a:pt x="878" y="331"/>
                </a:lnTo>
                <a:lnTo>
                  <a:pt x="882" y="329"/>
                </a:lnTo>
                <a:lnTo>
                  <a:pt x="886" y="328"/>
                </a:lnTo>
                <a:lnTo>
                  <a:pt x="890" y="327"/>
                </a:lnTo>
                <a:lnTo>
                  <a:pt x="894" y="326"/>
                </a:lnTo>
                <a:lnTo>
                  <a:pt x="898" y="324"/>
                </a:lnTo>
                <a:lnTo>
                  <a:pt x="903" y="326"/>
                </a:lnTo>
                <a:lnTo>
                  <a:pt x="907" y="326"/>
                </a:lnTo>
                <a:lnTo>
                  <a:pt x="911" y="327"/>
                </a:lnTo>
                <a:lnTo>
                  <a:pt x="916" y="329"/>
                </a:lnTo>
                <a:lnTo>
                  <a:pt x="921" y="332"/>
                </a:lnTo>
                <a:lnTo>
                  <a:pt x="925" y="335"/>
                </a:lnTo>
                <a:lnTo>
                  <a:pt x="929" y="338"/>
                </a:lnTo>
                <a:lnTo>
                  <a:pt x="932" y="341"/>
                </a:lnTo>
                <a:lnTo>
                  <a:pt x="936" y="345"/>
                </a:lnTo>
                <a:lnTo>
                  <a:pt x="941" y="353"/>
                </a:lnTo>
                <a:lnTo>
                  <a:pt x="946" y="361"/>
                </a:lnTo>
                <a:lnTo>
                  <a:pt x="948" y="366"/>
                </a:lnTo>
                <a:lnTo>
                  <a:pt x="950" y="371"/>
                </a:lnTo>
                <a:lnTo>
                  <a:pt x="953" y="381"/>
                </a:lnTo>
                <a:lnTo>
                  <a:pt x="954" y="391"/>
                </a:lnTo>
                <a:lnTo>
                  <a:pt x="955" y="397"/>
                </a:lnTo>
                <a:lnTo>
                  <a:pt x="955" y="402"/>
                </a:lnTo>
                <a:lnTo>
                  <a:pt x="955" y="413"/>
                </a:lnTo>
                <a:lnTo>
                  <a:pt x="954" y="425"/>
                </a:lnTo>
                <a:lnTo>
                  <a:pt x="951" y="435"/>
                </a:lnTo>
                <a:lnTo>
                  <a:pt x="948" y="445"/>
                </a:lnTo>
                <a:lnTo>
                  <a:pt x="946" y="450"/>
                </a:lnTo>
                <a:lnTo>
                  <a:pt x="943" y="454"/>
                </a:lnTo>
                <a:lnTo>
                  <a:pt x="940" y="459"/>
                </a:lnTo>
                <a:lnTo>
                  <a:pt x="937" y="463"/>
                </a:lnTo>
                <a:lnTo>
                  <a:pt x="934" y="467"/>
                </a:lnTo>
                <a:lnTo>
                  <a:pt x="931" y="470"/>
                </a:lnTo>
                <a:lnTo>
                  <a:pt x="927" y="474"/>
                </a:lnTo>
                <a:lnTo>
                  <a:pt x="922" y="477"/>
                </a:lnTo>
                <a:lnTo>
                  <a:pt x="917" y="480"/>
                </a:lnTo>
                <a:lnTo>
                  <a:pt x="913" y="482"/>
                </a:lnTo>
                <a:lnTo>
                  <a:pt x="909" y="483"/>
                </a:lnTo>
                <a:lnTo>
                  <a:pt x="904" y="483"/>
                </a:lnTo>
                <a:lnTo>
                  <a:pt x="900" y="483"/>
                </a:lnTo>
                <a:lnTo>
                  <a:pt x="896" y="483"/>
                </a:lnTo>
                <a:lnTo>
                  <a:pt x="888" y="481"/>
                </a:lnTo>
                <a:lnTo>
                  <a:pt x="880" y="477"/>
                </a:lnTo>
                <a:lnTo>
                  <a:pt x="872" y="472"/>
                </a:lnTo>
                <a:lnTo>
                  <a:pt x="857" y="462"/>
                </a:lnTo>
                <a:lnTo>
                  <a:pt x="851" y="457"/>
                </a:lnTo>
                <a:lnTo>
                  <a:pt x="844" y="453"/>
                </a:lnTo>
                <a:lnTo>
                  <a:pt x="838" y="450"/>
                </a:lnTo>
                <a:lnTo>
                  <a:pt x="835" y="449"/>
                </a:lnTo>
                <a:lnTo>
                  <a:pt x="832" y="449"/>
                </a:lnTo>
                <a:lnTo>
                  <a:pt x="830" y="449"/>
                </a:lnTo>
                <a:lnTo>
                  <a:pt x="827" y="450"/>
                </a:lnTo>
                <a:lnTo>
                  <a:pt x="824" y="451"/>
                </a:lnTo>
                <a:lnTo>
                  <a:pt x="822" y="453"/>
                </a:lnTo>
                <a:lnTo>
                  <a:pt x="820" y="456"/>
                </a:lnTo>
                <a:lnTo>
                  <a:pt x="818" y="459"/>
                </a:lnTo>
                <a:lnTo>
                  <a:pt x="816" y="464"/>
                </a:lnTo>
                <a:lnTo>
                  <a:pt x="814" y="469"/>
                </a:lnTo>
                <a:lnTo>
                  <a:pt x="814" y="667"/>
                </a:lnTo>
                <a:lnTo>
                  <a:pt x="142" y="667"/>
                </a:lnTo>
                <a:lnTo>
                  <a:pt x="142" y="471"/>
                </a:lnTo>
                <a:close/>
              </a:path>
            </a:pathLst>
          </a:custGeom>
          <a:ln>
            <a:solidFill>
              <a:schemeClr val="accent6"/>
            </a:solidFill>
            <a:headEnd/>
            <a:tailEnd/>
          </a:ln>
          <a:effectLst/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lIns="684000" tIns="504000" rIns="72000" bIns="36000" anchor="ctr" anchorCtr="0"/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ru-RU" sz="2000" dirty="0" smtClean="0">
              <a:solidFill>
                <a:schemeClr val="accent6"/>
              </a:solidFill>
            </a:endParaRPr>
          </a:p>
        </p:txBody>
      </p:sp>
      <p:sp useBgFill="1">
        <p:nvSpPr>
          <p:cNvPr id="32" name="Freeform 7"/>
          <p:cNvSpPr>
            <a:spLocks/>
          </p:cNvSpPr>
          <p:nvPr/>
        </p:nvSpPr>
        <p:spPr bwMode="auto">
          <a:xfrm>
            <a:off x="2360067" y="3089953"/>
            <a:ext cx="1884226" cy="1677708"/>
          </a:xfrm>
          <a:custGeom>
            <a:avLst/>
            <a:gdLst>
              <a:gd name="T0" fmla="*/ 11 w 673"/>
              <a:gd name="T1" fmla="*/ 449 h 664"/>
              <a:gd name="T2" fmla="*/ 27 w 673"/>
              <a:gd name="T3" fmla="*/ 448 h 664"/>
              <a:gd name="T4" fmla="*/ 60 w 673"/>
              <a:gd name="T5" fmla="*/ 471 h 664"/>
              <a:gd name="T6" fmla="*/ 85 w 673"/>
              <a:gd name="T7" fmla="*/ 482 h 664"/>
              <a:gd name="T8" fmla="*/ 109 w 673"/>
              <a:gd name="T9" fmla="*/ 476 h 664"/>
              <a:gd name="T10" fmla="*/ 132 w 673"/>
              <a:gd name="T11" fmla="*/ 447 h 664"/>
              <a:gd name="T12" fmla="*/ 142 w 673"/>
              <a:gd name="T13" fmla="*/ 412 h 664"/>
              <a:gd name="T14" fmla="*/ 135 w 673"/>
              <a:gd name="T15" fmla="*/ 365 h 664"/>
              <a:gd name="T16" fmla="*/ 116 w 673"/>
              <a:gd name="T17" fmla="*/ 335 h 664"/>
              <a:gd name="T18" fmla="*/ 92 w 673"/>
              <a:gd name="T19" fmla="*/ 323 h 664"/>
              <a:gd name="T20" fmla="*/ 67 w 673"/>
              <a:gd name="T21" fmla="*/ 328 h 664"/>
              <a:gd name="T22" fmla="*/ 26 w 673"/>
              <a:gd name="T23" fmla="*/ 354 h 664"/>
              <a:gd name="T24" fmla="*/ 11 w 673"/>
              <a:gd name="T25" fmla="*/ 352 h 664"/>
              <a:gd name="T26" fmla="*/ 0 w 673"/>
              <a:gd name="T27" fmla="*/ 334 h 664"/>
              <a:gd name="T28" fmla="*/ 283 w 673"/>
              <a:gd name="T29" fmla="*/ 135 h 664"/>
              <a:gd name="T30" fmla="*/ 290 w 673"/>
              <a:gd name="T31" fmla="*/ 123 h 664"/>
              <a:gd name="T32" fmla="*/ 278 w 673"/>
              <a:gd name="T33" fmla="*/ 99 h 664"/>
              <a:gd name="T34" fmla="*/ 258 w 673"/>
              <a:gd name="T35" fmla="*/ 65 h 664"/>
              <a:gd name="T36" fmla="*/ 259 w 673"/>
              <a:gd name="T37" fmla="*/ 43 h 664"/>
              <a:gd name="T38" fmla="*/ 273 w 673"/>
              <a:gd name="T39" fmla="*/ 22 h 664"/>
              <a:gd name="T40" fmla="*/ 304 w 673"/>
              <a:gd name="T41" fmla="*/ 5 h 664"/>
              <a:gd name="T42" fmla="*/ 356 w 673"/>
              <a:gd name="T43" fmla="*/ 1 h 664"/>
              <a:gd name="T44" fmla="*/ 390 w 673"/>
              <a:gd name="T45" fmla="*/ 15 h 664"/>
              <a:gd name="T46" fmla="*/ 410 w 673"/>
              <a:gd name="T47" fmla="*/ 32 h 664"/>
              <a:gd name="T48" fmla="*/ 416 w 673"/>
              <a:gd name="T49" fmla="*/ 54 h 664"/>
              <a:gd name="T50" fmla="*/ 394 w 673"/>
              <a:gd name="T51" fmla="*/ 98 h 664"/>
              <a:gd name="T52" fmla="*/ 381 w 673"/>
              <a:gd name="T53" fmla="*/ 123 h 664"/>
              <a:gd name="T54" fmla="*/ 388 w 673"/>
              <a:gd name="T55" fmla="*/ 135 h 664"/>
              <a:gd name="T56" fmla="*/ 673 w 673"/>
              <a:gd name="T57" fmla="*/ 334 h 664"/>
              <a:gd name="T58" fmla="*/ 662 w 673"/>
              <a:gd name="T59" fmla="*/ 353 h 664"/>
              <a:gd name="T60" fmla="*/ 648 w 673"/>
              <a:gd name="T61" fmla="*/ 354 h 664"/>
              <a:gd name="T62" fmla="*/ 615 w 673"/>
              <a:gd name="T63" fmla="*/ 333 h 664"/>
              <a:gd name="T64" fmla="*/ 587 w 673"/>
              <a:gd name="T65" fmla="*/ 323 h 664"/>
              <a:gd name="T66" fmla="*/ 565 w 673"/>
              <a:gd name="T67" fmla="*/ 330 h 664"/>
              <a:gd name="T68" fmla="*/ 545 w 673"/>
              <a:gd name="T69" fmla="*/ 350 h 664"/>
              <a:gd name="T70" fmla="*/ 532 w 673"/>
              <a:gd name="T71" fmla="*/ 390 h 664"/>
              <a:gd name="T72" fmla="*/ 535 w 673"/>
              <a:gd name="T73" fmla="*/ 433 h 664"/>
              <a:gd name="T74" fmla="*/ 549 w 673"/>
              <a:gd name="T75" fmla="*/ 461 h 664"/>
              <a:gd name="T76" fmla="*/ 568 w 673"/>
              <a:gd name="T77" fmla="*/ 478 h 664"/>
              <a:gd name="T78" fmla="*/ 590 w 673"/>
              <a:gd name="T79" fmla="*/ 482 h 664"/>
              <a:gd name="T80" fmla="*/ 628 w 673"/>
              <a:gd name="T81" fmla="*/ 460 h 664"/>
              <a:gd name="T82" fmla="*/ 651 w 673"/>
              <a:gd name="T83" fmla="*/ 447 h 664"/>
              <a:gd name="T84" fmla="*/ 665 w 673"/>
              <a:gd name="T85" fmla="*/ 451 h 664"/>
              <a:gd name="T86" fmla="*/ 673 w 673"/>
              <a:gd name="T87" fmla="*/ 664 h 664"/>
              <a:gd name="T88" fmla="*/ 383 w 673"/>
              <a:gd name="T89" fmla="*/ 654 h 664"/>
              <a:gd name="T90" fmla="*/ 382 w 673"/>
              <a:gd name="T91" fmla="*/ 639 h 664"/>
              <a:gd name="T92" fmla="*/ 405 w 673"/>
              <a:gd name="T93" fmla="*/ 605 h 664"/>
              <a:gd name="T94" fmla="*/ 416 w 673"/>
              <a:gd name="T95" fmla="*/ 572 h 664"/>
              <a:gd name="T96" fmla="*/ 403 w 673"/>
              <a:gd name="T97" fmla="*/ 546 h 664"/>
              <a:gd name="T98" fmla="*/ 377 w 673"/>
              <a:gd name="T99" fmla="*/ 529 h 664"/>
              <a:gd name="T100" fmla="*/ 335 w 673"/>
              <a:gd name="T101" fmla="*/ 522 h 664"/>
              <a:gd name="T102" fmla="*/ 294 w 673"/>
              <a:gd name="T103" fmla="*/ 531 h 664"/>
              <a:gd name="T104" fmla="*/ 267 w 673"/>
              <a:gd name="T105" fmla="*/ 551 h 664"/>
              <a:gd name="T106" fmla="*/ 257 w 673"/>
              <a:gd name="T107" fmla="*/ 574 h 664"/>
              <a:gd name="T108" fmla="*/ 263 w 673"/>
              <a:gd name="T109" fmla="*/ 599 h 664"/>
              <a:gd name="T110" fmla="*/ 287 w 673"/>
              <a:gd name="T111" fmla="*/ 634 h 664"/>
              <a:gd name="T112" fmla="*/ 289 w 673"/>
              <a:gd name="T113" fmla="*/ 650 h 664"/>
              <a:gd name="T114" fmla="*/ 274 w 673"/>
              <a:gd name="T115" fmla="*/ 662 h 664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w 673"/>
              <a:gd name="T175" fmla="*/ 0 h 664"/>
              <a:gd name="T176" fmla="*/ 673 w 673"/>
              <a:gd name="T177" fmla="*/ 664 h 664"/>
            </a:gdLst>
            <a:ahLst/>
            <a:cxnLst>
              <a:cxn ang="T116">
                <a:pos x="T0" y="T1"/>
              </a:cxn>
              <a:cxn ang="T117">
                <a:pos x="T2" y="T3"/>
              </a:cxn>
              <a:cxn ang="T118">
                <a:pos x="T4" y="T5"/>
              </a:cxn>
              <a:cxn ang="T119">
                <a:pos x="T6" y="T7"/>
              </a:cxn>
              <a:cxn ang="T120">
                <a:pos x="T8" y="T9"/>
              </a:cxn>
              <a:cxn ang="T121">
                <a:pos x="T10" y="T11"/>
              </a:cxn>
              <a:cxn ang="T122">
                <a:pos x="T12" y="T13"/>
              </a:cxn>
              <a:cxn ang="T123">
                <a:pos x="T14" y="T15"/>
              </a:cxn>
              <a:cxn ang="T124">
                <a:pos x="T16" y="T17"/>
              </a:cxn>
              <a:cxn ang="T125">
                <a:pos x="T18" y="T19"/>
              </a:cxn>
              <a:cxn ang="T126">
                <a:pos x="T20" y="T21"/>
              </a:cxn>
              <a:cxn ang="T127">
                <a:pos x="T22" y="T23"/>
              </a:cxn>
              <a:cxn ang="T128">
                <a:pos x="T24" y="T25"/>
              </a:cxn>
              <a:cxn ang="T129">
                <a:pos x="T26" y="T27"/>
              </a:cxn>
              <a:cxn ang="T130">
                <a:pos x="T28" y="T29"/>
              </a:cxn>
              <a:cxn ang="T131">
                <a:pos x="T30" y="T31"/>
              </a:cxn>
              <a:cxn ang="T132">
                <a:pos x="T32" y="T33"/>
              </a:cxn>
              <a:cxn ang="T133">
                <a:pos x="T34" y="T35"/>
              </a:cxn>
              <a:cxn ang="T134">
                <a:pos x="T36" y="T37"/>
              </a:cxn>
              <a:cxn ang="T135">
                <a:pos x="T38" y="T39"/>
              </a:cxn>
              <a:cxn ang="T136">
                <a:pos x="T40" y="T41"/>
              </a:cxn>
              <a:cxn ang="T137">
                <a:pos x="T42" y="T43"/>
              </a:cxn>
              <a:cxn ang="T138">
                <a:pos x="T44" y="T45"/>
              </a:cxn>
              <a:cxn ang="T139">
                <a:pos x="T46" y="T47"/>
              </a:cxn>
              <a:cxn ang="T140">
                <a:pos x="T48" y="T49"/>
              </a:cxn>
              <a:cxn ang="T141">
                <a:pos x="T50" y="T51"/>
              </a:cxn>
              <a:cxn ang="T142">
                <a:pos x="T52" y="T53"/>
              </a:cxn>
              <a:cxn ang="T143">
                <a:pos x="T54" y="T55"/>
              </a:cxn>
              <a:cxn ang="T144">
                <a:pos x="T56" y="T57"/>
              </a:cxn>
              <a:cxn ang="T145">
                <a:pos x="T58" y="T59"/>
              </a:cxn>
              <a:cxn ang="T146">
                <a:pos x="T60" y="T61"/>
              </a:cxn>
              <a:cxn ang="T147">
                <a:pos x="T62" y="T63"/>
              </a:cxn>
              <a:cxn ang="T148">
                <a:pos x="T64" y="T65"/>
              </a:cxn>
              <a:cxn ang="T149">
                <a:pos x="T66" y="T67"/>
              </a:cxn>
              <a:cxn ang="T150">
                <a:pos x="T68" y="T69"/>
              </a:cxn>
              <a:cxn ang="T151">
                <a:pos x="T70" y="T71"/>
              </a:cxn>
              <a:cxn ang="T152">
                <a:pos x="T72" y="T73"/>
              </a:cxn>
              <a:cxn ang="T153">
                <a:pos x="T74" y="T75"/>
              </a:cxn>
              <a:cxn ang="T154">
                <a:pos x="T76" y="T77"/>
              </a:cxn>
              <a:cxn ang="T155">
                <a:pos x="T78" y="T79"/>
              </a:cxn>
              <a:cxn ang="T156">
                <a:pos x="T80" y="T81"/>
              </a:cxn>
              <a:cxn ang="T157">
                <a:pos x="T82" y="T83"/>
              </a:cxn>
              <a:cxn ang="T158">
                <a:pos x="T84" y="T85"/>
              </a:cxn>
              <a:cxn ang="T159">
                <a:pos x="T86" y="T87"/>
              </a:cxn>
              <a:cxn ang="T160">
                <a:pos x="T88" y="T89"/>
              </a:cxn>
              <a:cxn ang="T161">
                <a:pos x="T90" y="T91"/>
              </a:cxn>
              <a:cxn ang="T162">
                <a:pos x="T92" y="T93"/>
              </a:cxn>
              <a:cxn ang="T163">
                <a:pos x="T94" y="T95"/>
              </a:cxn>
              <a:cxn ang="T164">
                <a:pos x="T96" y="T97"/>
              </a:cxn>
              <a:cxn ang="T165">
                <a:pos x="T98" y="T99"/>
              </a:cxn>
              <a:cxn ang="T166">
                <a:pos x="T100" y="T101"/>
              </a:cxn>
              <a:cxn ang="T167">
                <a:pos x="T102" y="T103"/>
              </a:cxn>
              <a:cxn ang="T168">
                <a:pos x="T104" y="T105"/>
              </a:cxn>
              <a:cxn ang="T169">
                <a:pos x="T106" y="T107"/>
              </a:cxn>
              <a:cxn ang="T170">
                <a:pos x="T108" y="T109"/>
              </a:cxn>
              <a:cxn ang="T171">
                <a:pos x="T110" y="T111"/>
              </a:cxn>
              <a:cxn ang="T172">
                <a:pos x="T112" y="T113"/>
              </a:cxn>
              <a:cxn ang="T173">
                <a:pos x="T114" y="T115"/>
              </a:cxn>
            </a:cxnLst>
            <a:rect l="T174" t="T175" r="T176" b="T177"/>
            <a:pathLst>
              <a:path w="673" h="664">
                <a:moveTo>
                  <a:pt x="1" y="468"/>
                </a:moveTo>
                <a:lnTo>
                  <a:pt x="4" y="458"/>
                </a:lnTo>
                <a:lnTo>
                  <a:pt x="7" y="454"/>
                </a:lnTo>
                <a:lnTo>
                  <a:pt x="9" y="451"/>
                </a:lnTo>
                <a:lnTo>
                  <a:pt x="11" y="449"/>
                </a:lnTo>
                <a:lnTo>
                  <a:pt x="13" y="447"/>
                </a:lnTo>
                <a:lnTo>
                  <a:pt x="16" y="447"/>
                </a:lnTo>
                <a:lnTo>
                  <a:pt x="19" y="446"/>
                </a:lnTo>
                <a:lnTo>
                  <a:pt x="23" y="447"/>
                </a:lnTo>
                <a:lnTo>
                  <a:pt x="27" y="448"/>
                </a:lnTo>
                <a:lnTo>
                  <a:pt x="30" y="450"/>
                </a:lnTo>
                <a:lnTo>
                  <a:pt x="34" y="452"/>
                </a:lnTo>
                <a:lnTo>
                  <a:pt x="42" y="459"/>
                </a:lnTo>
                <a:lnTo>
                  <a:pt x="51" y="465"/>
                </a:lnTo>
                <a:lnTo>
                  <a:pt x="60" y="471"/>
                </a:lnTo>
                <a:lnTo>
                  <a:pt x="65" y="474"/>
                </a:lnTo>
                <a:lnTo>
                  <a:pt x="70" y="477"/>
                </a:lnTo>
                <a:lnTo>
                  <a:pt x="75" y="479"/>
                </a:lnTo>
                <a:lnTo>
                  <a:pt x="80" y="481"/>
                </a:lnTo>
                <a:lnTo>
                  <a:pt x="85" y="482"/>
                </a:lnTo>
                <a:lnTo>
                  <a:pt x="90" y="482"/>
                </a:lnTo>
                <a:lnTo>
                  <a:pt x="95" y="482"/>
                </a:lnTo>
                <a:lnTo>
                  <a:pt x="100" y="481"/>
                </a:lnTo>
                <a:lnTo>
                  <a:pt x="104" y="479"/>
                </a:lnTo>
                <a:lnTo>
                  <a:pt x="109" y="476"/>
                </a:lnTo>
                <a:lnTo>
                  <a:pt x="117" y="469"/>
                </a:lnTo>
                <a:lnTo>
                  <a:pt x="121" y="465"/>
                </a:lnTo>
                <a:lnTo>
                  <a:pt x="124" y="461"/>
                </a:lnTo>
                <a:lnTo>
                  <a:pt x="130" y="452"/>
                </a:lnTo>
                <a:lnTo>
                  <a:pt x="132" y="447"/>
                </a:lnTo>
                <a:lnTo>
                  <a:pt x="134" y="443"/>
                </a:lnTo>
                <a:lnTo>
                  <a:pt x="138" y="433"/>
                </a:lnTo>
                <a:lnTo>
                  <a:pt x="139" y="427"/>
                </a:lnTo>
                <a:lnTo>
                  <a:pt x="140" y="422"/>
                </a:lnTo>
                <a:lnTo>
                  <a:pt x="142" y="412"/>
                </a:lnTo>
                <a:lnTo>
                  <a:pt x="142" y="401"/>
                </a:lnTo>
                <a:lnTo>
                  <a:pt x="141" y="390"/>
                </a:lnTo>
                <a:lnTo>
                  <a:pt x="139" y="380"/>
                </a:lnTo>
                <a:lnTo>
                  <a:pt x="136" y="370"/>
                </a:lnTo>
                <a:lnTo>
                  <a:pt x="135" y="365"/>
                </a:lnTo>
                <a:lnTo>
                  <a:pt x="133" y="360"/>
                </a:lnTo>
                <a:lnTo>
                  <a:pt x="128" y="350"/>
                </a:lnTo>
                <a:lnTo>
                  <a:pt x="125" y="346"/>
                </a:lnTo>
                <a:lnTo>
                  <a:pt x="122" y="342"/>
                </a:lnTo>
                <a:lnTo>
                  <a:pt x="116" y="335"/>
                </a:lnTo>
                <a:lnTo>
                  <a:pt x="112" y="332"/>
                </a:lnTo>
                <a:lnTo>
                  <a:pt x="108" y="330"/>
                </a:lnTo>
                <a:lnTo>
                  <a:pt x="103" y="327"/>
                </a:lnTo>
                <a:lnTo>
                  <a:pt x="98" y="325"/>
                </a:lnTo>
                <a:lnTo>
                  <a:pt x="92" y="323"/>
                </a:lnTo>
                <a:lnTo>
                  <a:pt x="87" y="323"/>
                </a:lnTo>
                <a:lnTo>
                  <a:pt x="82" y="323"/>
                </a:lnTo>
                <a:lnTo>
                  <a:pt x="77" y="324"/>
                </a:lnTo>
                <a:lnTo>
                  <a:pt x="72" y="326"/>
                </a:lnTo>
                <a:lnTo>
                  <a:pt x="67" y="328"/>
                </a:lnTo>
                <a:lnTo>
                  <a:pt x="58" y="333"/>
                </a:lnTo>
                <a:lnTo>
                  <a:pt x="49" y="339"/>
                </a:lnTo>
                <a:lnTo>
                  <a:pt x="41" y="345"/>
                </a:lnTo>
                <a:lnTo>
                  <a:pt x="33" y="350"/>
                </a:lnTo>
                <a:lnTo>
                  <a:pt x="26" y="354"/>
                </a:lnTo>
                <a:lnTo>
                  <a:pt x="23" y="355"/>
                </a:lnTo>
                <a:lnTo>
                  <a:pt x="19" y="355"/>
                </a:lnTo>
                <a:lnTo>
                  <a:pt x="16" y="355"/>
                </a:lnTo>
                <a:lnTo>
                  <a:pt x="14" y="354"/>
                </a:lnTo>
                <a:lnTo>
                  <a:pt x="11" y="352"/>
                </a:lnTo>
                <a:lnTo>
                  <a:pt x="9" y="350"/>
                </a:lnTo>
                <a:lnTo>
                  <a:pt x="7" y="347"/>
                </a:lnTo>
                <a:lnTo>
                  <a:pt x="4" y="344"/>
                </a:lnTo>
                <a:lnTo>
                  <a:pt x="2" y="339"/>
                </a:lnTo>
                <a:lnTo>
                  <a:pt x="0" y="334"/>
                </a:lnTo>
                <a:lnTo>
                  <a:pt x="1" y="141"/>
                </a:lnTo>
                <a:lnTo>
                  <a:pt x="269" y="141"/>
                </a:lnTo>
                <a:lnTo>
                  <a:pt x="276" y="139"/>
                </a:lnTo>
                <a:lnTo>
                  <a:pt x="280" y="137"/>
                </a:lnTo>
                <a:lnTo>
                  <a:pt x="283" y="135"/>
                </a:lnTo>
                <a:lnTo>
                  <a:pt x="286" y="133"/>
                </a:lnTo>
                <a:lnTo>
                  <a:pt x="288" y="130"/>
                </a:lnTo>
                <a:lnTo>
                  <a:pt x="289" y="128"/>
                </a:lnTo>
                <a:lnTo>
                  <a:pt x="290" y="125"/>
                </a:lnTo>
                <a:lnTo>
                  <a:pt x="290" y="123"/>
                </a:lnTo>
                <a:lnTo>
                  <a:pt x="290" y="120"/>
                </a:lnTo>
                <a:lnTo>
                  <a:pt x="289" y="117"/>
                </a:lnTo>
                <a:lnTo>
                  <a:pt x="286" y="112"/>
                </a:lnTo>
                <a:lnTo>
                  <a:pt x="283" y="105"/>
                </a:lnTo>
                <a:lnTo>
                  <a:pt x="278" y="99"/>
                </a:lnTo>
                <a:lnTo>
                  <a:pt x="267" y="85"/>
                </a:lnTo>
                <a:lnTo>
                  <a:pt x="263" y="77"/>
                </a:lnTo>
                <a:lnTo>
                  <a:pt x="261" y="73"/>
                </a:lnTo>
                <a:lnTo>
                  <a:pt x="260" y="69"/>
                </a:lnTo>
                <a:lnTo>
                  <a:pt x="258" y="65"/>
                </a:lnTo>
                <a:lnTo>
                  <a:pt x="258" y="60"/>
                </a:lnTo>
                <a:lnTo>
                  <a:pt x="257" y="56"/>
                </a:lnTo>
                <a:lnTo>
                  <a:pt x="257" y="51"/>
                </a:lnTo>
                <a:lnTo>
                  <a:pt x="258" y="47"/>
                </a:lnTo>
                <a:lnTo>
                  <a:pt x="259" y="43"/>
                </a:lnTo>
                <a:lnTo>
                  <a:pt x="261" y="38"/>
                </a:lnTo>
                <a:lnTo>
                  <a:pt x="264" y="33"/>
                </a:lnTo>
                <a:lnTo>
                  <a:pt x="267" y="30"/>
                </a:lnTo>
                <a:lnTo>
                  <a:pt x="270" y="26"/>
                </a:lnTo>
                <a:lnTo>
                  <a:pt x="273" y="22"/>
                </a:lnTo>
                <a:lnTo>
                  <a:pt x="277" y="19"/>
                </a:lnTo>
                <a:lnTo>
                  <a:pt x="285" y="14"/>
                </a:lnTo>
                <a:lnTo>
                  <a:pt x="294" y="9"/>
                </a:lnTo>
                <a:lnTo>
                  <a:pt x="299" y="7"/>
                </a:lnTo>
                <a:lnTo>
                  <a:pt x="304" y="5"/>
                </a:lnTo>
                <a:lnTo>
                  <a:pt x="314" y="2"/>
                </a:lnTo>
                <a:lnTo>
                  <a:pt x="324" y="1"/>
                </a:lnTo>
                <a:lnTo>
                  <a:pt x="335" y="0"/>
                </a:lnTo>
                <a:lnTo>
                  <a:pt x="346" y="0"/>
                </a:lnTo>
                <a:lnTo>
                  <a:pt x="356" y="1"/>
                </a:lnTo>
                <a:lnTo>
                  <a:pt x="367" y="4"/>
                </a:lnTo>
                <a:lnTo>
                  <a:pt x="377" y="7"/>
                </a:lnTo>
                <a:lnTo>
                  <a:pt x="381" y="9"/>
                </a:lnTo>
                <a:lnTo>
                  <a:pt x="386" y="12"/>
                </a:lnTo>
                <a:lnTo>
                  <a:pt x="390" y="15"/>
                </a:lnTo>
                <a:lnTo>
                  <a:pt x="395" y="17"/>
                </a:lnTo>
                <a:lnTo>
                  <a:pt x="399" y="21"/>
                </a:lnTo>
                <a:lnTo>
                  <a:pt x="403" y="24"/>
                </a:lnTo>
                <a:lnTo>
                  <a:pt x="407" y="28"/>
                </a:lnTo>
                <a:lnTo>
                  <a:pt x="410" y="32"/>
                </a:lnTo>
                <a:lnTo>
                  <a:pt x="412" y="37"/>
                </a:lnTo>
                <a:lnTo>
                  <a:pt x="414" y="41"/>
                </a:lnTo>
                <a:lnTo>
                  <a:pt x="416" y="45"/>
                </a:lnTo>
                <a:lnTo>
                  <a:pt x="416" y="50"/>
                </a:lnTo>
                <a:lnTo>
                  <a:pt x="416" y="54"/>
                </a:lnTo>
                <a:lnTo>
                  <a:pt x="416" y="58"/>
                </a:lnTo>
                <a:lnTo>
                  <a:pt x="413" y="67"/>
                </a:lnTo>
                <a:lnTo>
                  <a:pt x="410" y="75"/>
                </a:lnTo>
                <a:lnTo>
                  <a:pt x="405" y="83"/>
                </a:lnTo>
                <a:lnTo>
                  <a:pt x="394" y="98"/>
                </a:lnTo>
                <a:lnTo>
                  <a:pt x="389" y="104"/>
                </a:lnTo>
                <a:lnTo>
                  <a:pt x="385" y="111"/>
                </a:lnTo>
                <a:lnTo>
                  <a:pt x="382" y="117"/>
                </a:lnTo>
                <a:lnTo>
                  <a:pt x="381" y="120"/>
                </a:lnTo>
                <a:lnTo>
                  <a:pt x="381" y="123"/>
                </a:lnTo>
                <a:lnTo>
                  <a:pt x="381" y="125"/>
                </a:lnTo>
                <a:lnTo>
                  <a:pt x="381" y="128"/>
                </a:lnTo>
                <a:lnTo>
                  <a:pt x="383" y="131"/>
                </a:lnTo>
                <a:lnTo>
                  <a:pt x="385" y="133"/>
                </a:lnTo>
                <a:lnTo>
                  <a:pt x="388" y="135"/>
                </a:lnTo>
                <a:lnTo>
                  <a:pt x="391" y="137"/>
                </a:lnTo>
                <a:lnTo>
                  <a:pt x="396" y="139"/>
                </a:lnTo>
                <a:lnTo>
                  <a:pt x="401" y="141"/>
                </a:lnTo>
                <a:lnTo>
                  <a:pt x="673" y="141"/>
                </a:lnTo>
                <a:lnTo>
                  <a:pt x="673" y="334"/>
                </a:lnTo>
                <a:lnTo>
                  <a:pt x="671" y="340"/>
                </a:lnTo>
                <a:lnTo>
                  <a:pt x="669" y="344"/>
                </a:lnTo>
                <a:lnTo>
                  <a:pt x="667" y="348"/>
                </a:lnTo>
                <a:lnTo>
                  <a:pt x="665" y="350"/>
                </a:lnTo>
                <a:lnTo>
                  <a:pt x="662" y="353"/>
                </a:lnTo>
                <a:lnTo>
                  <a:pt x="660" y="354"/>
                </a:lnTo>
                <a:lnTo>
                  <a:pt x="657" y="355"/>
                </a:lnTo>
                <a:lnTo>
                  <a:pt x="654" y="355"/>
                </a:lnTo>
                <a:lnTo>
                  <a:pt x="651" y="355"/>
                </a:lnTo>
                <a:lnTo>
                  <a:pt x="648" y="354"/>
                </a:lnTo>
                <a:lnTo>
                  <a:pt x="642" y="351"/>
                </a:lnTo>
                <a:lnTo>
                  <a:pt x="636" y="348"/>
                </a:lnTo>
                <a:lnTo>
                  <a:pt x="630" y="343"/>
                </a:lnTo>
                <a:lnTo>
                  <a:pt x="623" y="338"/>
                </a:lnTo>
                <a:lnTo>
                  <a:pt x="615" y="333"/>
                </a:lnTo>
                <a:lnTo>
                  <a:pt x="608" y="329"/>
                </a:lnTo>
                <a:lnTo>
                  <a:pt x="600" y="326"/>
                </a:lnTo>
                <a:lnTo>
                  <a:pt x="596" y="324"/>
                </a:lnTo>
                <a:lnTo>
                  <a:pt x="592" y="323"/>
                </a:lnTo>
                <a:lnTo>
                  <a:pt x="587" y="323"/>
                </a:lnTo>
                <a:lnTo>
                  <a:pt x="583" y="323"/>
                </a:lnTo>
                <a:lnTo>
                  <a:pt x="579" y="324"/>
                </a:lnTo>
                <a:lnTo>
                  <a:pt x="574" y="325"/>
                </a:lnTo>
                <a:lnTo>
                  <a:pt x="570" y="327"/>
                </a:lnTo>
                <a:lnTo>
                  <a:pt x="565" y="330"/>
                </a:lnTo>
                <a:lnTo>
                  <a:pt x="561" y="332"/>
                </a:lnTo>
                <a:lnTo>
                  <a:pt x="557" y="335"/>
                </a:lnTo>
                <a:lnTo>
                  <a:pt x="554" y="339"/>
                </a:lnTo>
                <a:lnTo>
                  <a:pt x="551" y="342"/>
                </a:lnTo>
                <a:lnTo>
                  <a:pt x="545" y="350"/>
                </a:lnTo>
                <a:lnTo>
                  <a:pt x="540" y="360"/>
                </a:lnTo>
                <a:lnTo>
                  <a:pt x="538" y="365"/>
                </a:lnTo>
                <a:lnTo>
                  <a:pt x="537" y="370"/>
                </a:lnTo>
                <a:lnTo>
                  <a:pt x="534" y="380"/>
                </a:lnTo>
                <a:lnTo>
                  <a:pt x="532" y="390"/>
                </a:lnTo>
                <a:lnTo>
                  <a:pt x="532" y="395"/>
                </a:lnTo>
                <a:lnTo>
                  <a:pt x="531" y="401"/>
                </a:lnTo>
                <a:lnTo>
                  <a:pt x="532" y="412"/>
                </a:lnTo>
                <a:lnTo>
                  <a:pt x="533" y="422"/>
                </a:lnTo>
                <a:lnTo>
                  <a:pt x="535" y="433"/>
                </a:lnTo>
                <a:lnTo>
                  <a:pt x="539" y="443"/>
                </a:lnTo>
                <a:lnTo>
                  <a:pt x="541" y="447"/>
                </a:lnTo>
                <a:lnTo>
                  <a:pt x="543" y="452"/>
                </a:lnTo>
                <a:lnTo>
                  <a:pt x="546" y="457"/>
                </a:lnTo>
                <a:lnTo>
                  <a:pt x="549" y="461"/>
                </a:lnTo>
                <a:lnTo>
                  <a:pt x="552" y="465"/>
                </a:lnTo>
                <a:lnTo>
                  <a:pt x="556" y="469"/>
                </a:lnTo>
                <a:lnTo>
                  <a:pt x="560" y="473"/>
                </a:lnTo>
                <a:lnTo>
                  <a:pt x="564" y="476"/>
                </a:lnTo>
                <a:lnTo>
                  <a:pt x="568" y="478"/>
                </a:lnTo>
                <a:lnTo>
                  <a:pt x="573" y="480"/>
                </a:lnTo>
                <a:lnTo>
                  <a:pt x="577" y="481"/>
                </a:lnTo>
                <a:lnTo>
                  <a:pt x="581" y="482"/>
                </a:lnTo>
                <a:lnTo>
                  <a:pt x="585" y="482"/>
                </a:lnTo>
                <a:lnTo>
                  <a:pt x="590" y="482"/>
                </a:lnTo>
                <a:lnTo>
                  <a:pt x="598" y="479"/>
                </a:lnTo>
                <a:lnTo>
                  <a:pt x="602" y="478"/>
                </a:lnTo>
                <a:lnTo>
                  <a:pt x="606" y="475"/>
                </a:lnTo>
                <a:lnTo>
                  <a:pt x="614" y="471"/>
                </a:lnTo>
                <a:lnTo>
                  <a:pt x="628" y="460"/>
                </a:lnTo>
                <a:lnTo>
                  <a:pt x="635" y="454"/>
                </a:lnTo>
                <a:lnTo>
                  <a:pt x="642" y="450"/>
                </a:lnTo>
                <a:lnTo>
                  <a:pt x="645" y="449"/>
                </a:lnTo>
                <a:lnTo>
                  <a:pt x="648" y="447"/>
                </a:lnTo>
                <a:lnTo>
                  <a:pt x="651" y="447"/>
                </a:lnTo>
                <a:lnTo>
                  <a:pt x="654" y="446"/>
                </a:lnTo>
                <a:lnTo>
                  <a:pt x="657" y="447"/>
                </a:lnTo>
                <a:lnTo>
                  <a:pt x="660" y="447"/>
                </a:lnTo>
                <a:lnTo>
                  <a:pt x="662" y="449"/>
                </a:lnTo>
                <a:lnTo>
                  <a:pt x="665" y="451"/>
                </a:lnTo>
                <a:lnTo>
                  <a:pt x="667" y="454"/>
                </a:lnTo>
                <a:lnTo>
                  <a:pt x="669" y="459"/>
                </a:lnTo>
                <a:lnTo>
                  <a:pt x="671" y="463"/>
                </a:lnTo>
                <a:lnTo>
                  <a:pt x="673" y="469"/>
                </a:lnTo>
                <a:lnTo>
                  <a:pt x="673" y="664"/>
                </a:lnTo>
                <a:lnTo>
                  <a:pt x="403" y="664"/>
                </a:lnTo>
                <a:lnTo>
                  <a:pt x="392" y="660"/>
                </a:lnTo>
                <a:lnTo>
                  <a:pt x="388" y="658"/>
                </a:lnTo>
                <a:lnTo>
                  <a:pt x="385" y="656"/>
                </a:lnTo>
                <a:lnTo>
                  <a:pt x="383" y="654"/>
                </a:lnTo>
                <a:lnTo>
                  <a:pt x="382" y="650"/>
                </a:lnTo>
                <a:lnTo>
                  <a:pt x="381" y="648"/>
                </a:lnTo>
                <a:lnTo>
                  <a:pt x="380" y="645"/>
                </a:lnTo>
                <a:lnTo>
                  <a:pt x="381" y="642"/>
                </a:lnTo>
                <a:lnTo>
                  <a:pt x="382" y="639"/>
                </a:lnTo>
                <a:lnTo>
                  <a:pt x="384" y="633"/>
                </a:lnTo>
                <a:lnTo>
                  <a:pt x="388" y="626"/>
                </a:lnTo>
                <a:lnTo>
                  <a:pt x="393" y="620"/>
                </a:lnTo>
                <a:lnTo>
                  <a:pt x="399" y="612"/>
                </a:lnTo>
                <a:lnTo>
                  <a:pt x="405" y="605"/>
                </a:lnTo>
                <a:lnTo>
                  <a:pt x="410" y="597"/>
                </a:lnTo>
                <a:lnTo>
                  <a:pt x="413" y="589"/>
                </a:lnTo>
                <a:lnTo>
                  <a:pt x="416" y="581"/>
                </a:lnTo>
                <a:lnTo>
                  <a:pt x="416" y="577"/>
                </a:lnTo>
                <a:lnTo>
                  <a:pt x="416" y="572"/>
                </a:lnTo>
                <a:lnTo>
                  <a:pt x="416" y="568"/>
                </a:lnTo>
                <a:lnTo>
                  <a:pt x="414" y="564"/>
                </a:lnTo>
                <a:lnTo>
                  <a:pt x="413" y="559"/>
                </a:lnTo>
                <a:lnTo>
                  <a:pt x="410" y="555"/>
                </a:lnTo>
                <a:lnTo>
                  <a:pt x="403" y="546"/>
                </a:lnTo>
                <a:lnTo>
                  <a:pt x="399" y="542"/>
                </a:lnTo>
                <a:lnTo>
                  <a:pt x="395" y="539"/>
                </a:lnTo>
                <a:lnTo>
                  <a:pt x="386" y="534"/>
                </a:lnTo>
                <a:lnTo>
                  <a:pt x="381" y="531"/>
                </a:lnTo>
                <a:lnTo>
                  <a:pt x="377" y="529"/>
                </a:lnTo>
                <a:lnTo>
                  <a:pt x="367" y="525"/>
                </a:lnTo>
                <a:lnTo>
                  <a:pt x="362" y="524"/>
                </a:lnTo>
                <a:lnTo>
                  <a:pt x="356" y="523"/>
                </a:lnTo>
                <a:lnTo>
                  <a:pt x="346" y="522"/>
                </a:lnTo>
                <a:lnTo>
                  <a:pt x="335" y="522"/>
                </a:lnTo>
                <a:lnTo>
                  <a:pt x="324" y="522"/>
                </a:lnTo>
                <a:lnTo>
                  <a:pt x="314" y="524"/>
                </a:lnTo>
                <a:lnTo>
                  <a:pt x="304" y="527"/>
                </a:lnTo>
                <a:lnTo>
                  <a:pt x="299" y="529"/>
                </a:lnTo>
                <a:lnTo>
                  <a:pt x="294" y="531"/>
                </a:lnTo>
                <a:lnTo>
                  <a:pt x="285" y="535"/>
                </a:lnTo>
                <a:lnTo>
                  <a:pt x="281" y="538"/>
                </a:lnTo>
                <a:lnTo>
                  <a:pt x="277" y="541"/>
                </a:lnTo>
                <a:lnTo>
                  <a:pt x="270" y="548"/>
                </a:lnTo>
                <a:lnTo>
                  <a:pt x="267" y="551"/>
                </a:lnTo>
                <a:lnTo>
                  <a:pt x="264" y="556"/>
                </a:lnTo>
                <a:lnTo>
                  <a:pt x="261" y="561"/>
                </a:lnTo>
                <a:lnTo>
                  <a:pt x="259" y="565"/>
                </a:lnTo>
                <a:lnTo>
                  <a:pt x="258" y="570"/>
                </a:lnTo>
                <a:lnTo>
                  <a:pt x="257" y="574"/>
                </a:lnTo>
                <a:lnTo>
                  <a:pt x="257" y="579"/>
                </a:lnTo>
                <a:lnTo>
                  <a:pt x="258" y="583"/>
                </a:lnTo>
                <a:lnTo>
                  <a:pt x="258" y="587"/>
                </a:lnTo>
                <a:lnTo>
                  <a:pt x="260" y="591"/>
                </a:lnTo>
                <a:lnTo>
                  <a:pt x="263" y="599"/>
                </a:lnTo>
                <a:lnTo>
                  <a:pt x="267" y="607"/>
                </a:lnTo>
                <a:lnTo>
                  <a:pt x="272" y="614"/>
                </a:lnTo>
                <a:lnTo>
                  <a:pt x="278" y="621"/>
                </a:lnTo>
                <a:lnTo>
                  <a:pt x="283" y="627"/>
                </a:lnTo>
                <a:lnTo>
                  <a:pt x="287" y="634"/>
                </a:lnTo>
                <a:lnTo>
                  <a:pt x="289" y="639"/>
                </a:lnTo>
                <a:lnTo>
                  <a:pt x="290" y="642"/>
                </a:lnTo>
                <a:lnTo>
                  <a:pt x="290" y="645"/>
                </a:lnTo>
                <a:lnTo>
                  <a:pt x="290" y="647"/>
                </a:lnTo>
                <a:lnTo>
                  <a:pt x="289" y="650"/>
                </a:lnTo>
                <a:lnTo>
                  <a:pt x="288" y="653"/>
                </a:lnTo>
                <a:lnTo>
                  <a:pt x="286" y="656"/>
                </a:lnTo>
                <a:lnTo>
                  <a:pt x="283" y="658"/>
                </a:lnTo>
                <a:lnTo>
                  <a:pt x="279" y="660"/>
                </a:lnTo>
                <a:lnTo>
                  <a:pt x="274" y="662"/>
                </a:lnTo>
                <a:lnTo>
                  <a:pt x="268" y="664"/>
                </a:lnTo>
                <a:lnTo>
                  <a:pt x="1" y="664"/>
                </a:lnTo>
                <a:lnTo>
                  <a:pt x="1" y="468"/>
                </a:lnTo>
                <a:close/>
              </a:path>
            </a:pathLst>
          </a:custGeom>
          <a:ln>
            <a:solidFill>
              <a:schemeClr val="accent6"/>
            </a:solidFill>
            <a:headEnd/>
            <a:tailEnd/>
          </a:ln>
          <a:effectLst/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lIns="612000" tIns="468000" rIns="72000" bIns="36000" anchor="ctr" anchorCtr="0"/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lang="ru-RU" sz="2400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й</a:t>
            </a:r>
            <a:endParaRPr lang="ru-RU" sz="2400" dirty="0">
              <a:solidFill>
                <a:schemeClr val="bg1"/>
              </a:solidFill>
              <a:latin typeface="Calibri" pitchFamily="34" charset="0"/>
              <a:cs typeface="Calibri" pitchFamily="34" charset="0"/>
            </a:endParaRPr>
          </a:p>
        </p:txBody>
      </p:sp>
      <p:sp useBgFill="1">
        <p:nvSpPr>
          <p:cNvPr id="33" name="Freeform 8"/>
          <p:cNvSpPr>
            <a:spLocks/>
          </p:cNvSpPr>
          <p:nvPr/>
        </p:nvSpPr>
        <p:spPr bwMode="auto">
          <a:xfrm>
            <a:off x="469063" y="4767661"/>
            <a:ext cx="1894391" cy="1325635"/>
          </a:xfrm>
          <a:custGeom>
            <a:avLst/>
            <a:gdLst>
              <a:gd name="T0" fmla="*/ 673 w 677"/>
              <a:gd name="T1" fmla="*/ 204 h 524"/>
              <a:gd name="T2" fmla="*/ 666 w 677"/>
              <a:gd name="T3" fmla="*/ 212 h 524"/>
              <a:gd name="T4" fmla="*/ 656 w 677"/>
              <a:gd name="T5" fmla="*/ 213 h 524"/>
              <a:gd name="T6" fmla="*/ 641 w 677"/>
              <a:gd name="T7" fmla="*/ 206 h 524"/>
              <a:gd name="T8" fmla="*/ 620 w 677"/>
              <a:gd name="T9" fmla="*/ 192 h 524"/>
              <a:gd name="T10" fmla="*/ 601 w 677"/>
              <a:gd name="T11" fmla="*/ 183 h 524"/>
              <a:gd name="T12" fmla="*/ 588 w 677"/>
              <a:gd name="T13" fmla="*/ 181 h 524"/>
              <a:gd name="T14" fmla="*/ 575 w 677"/>
              <a:gd name="T15" fmla="*/ 186 h 524"/>
              <a:gd name="T16" fmla="*/ 562 w 677"/>
              <a:gd name="T17" fmla="*/ 194 h 524"/>
              <a:gd name="T18" fmla="*/ 550 w 677"/>
              <a:gd name="T19" fmla="*/ 209 h 524"/>
              <a:gd name="T20" fmla="*/ 541 w 677"/>
              <a:gd name="T21" fmla="*/ 227 h 524"/>
              <a:gd name="T22" fmla="*/ 536 w 677"/>
              <a:gd name="T23" fmla="*/ 253 h 524"/>
              <a:gd name="T24" fmla="*/ 537 w 677"/>
              <a:gd name="T25" fmla="*/ 281 h 524"/>
              <a:gd name="T26" fmla="*/ 545 w 677"/>
              <a:gd name="T27" fmla="*/ 306 h 524"/>
              <a:gd name="T28" fmla="*/ 554 w 677"/>
              <a:gd name="T29" fmla="*/ 319 h 524"/>
              <a:gd name="T30" fmla="*/ 564 w 677"/>
              <a:gd name="T31" fmla="*/ 330 h 524"/>
              <a:gd name="T32" fmla="*/ 578 w 677"/>
              <a:gd name="T33" fmla="*/ 338 h 524"/>
              <a:gd name="T34" fmla="*/ 591 w 677"/>
              <a:gd name="T35" fmla="*/ 340 h 524"/>
              <a:gd name="T36" fmla="*/ 611 w 677"/>
              <a:gd name="T37" fmla="*/ 333 h 524"/>
              <a:gd name="T38" fmla="*/ 640 w 677"/>
              <a:gd name="T39" fmla="*/ 314 h 524"/>
              <a:gd name="T40" fmla="*/ 658 w 677"/>
              <a:gd name="T41" fmla="*/ 305 h 524"/>
              <a:gd name="T42" fmla="*/ 666 w 677"/>
              <a:gd name="T43" fmla="*/ 307 h 524"/>
              <a:gd name="T44" fmla="*/ 673 w 677"/>
              <a:gd name="T45" fmla="*/ 315 h 524"/>
              <a:gd name="T46" fmla="*/ 677 w 677"/>
              <a:gd name="T47" fmla="*/ 523 h 524"/>
              <a:gd name="T48" fmla="*/ 274 w 677"/>
              <a:gd name="T49" fmla="*/ 0 h 524"/>
              <a:gd name="T50" fmla="*/ 285 w 677"/>
              <a:gd name="T51" fmla="*/ 6 h 524"/>
              <a:gd name="T52" fmla="*/ 291 w 677"/>
              <a:gd name="T53" fmla="*/ 13 h 524"/>
              <a:gd name="T54" fmla="*/ 291 w 677"/>
              <a:gd name="T55" fmla="*/ 21 h 524"/>
              <a:gd name="T56" fmla="*/ 283 w 677"/>
              <a:gd name="T57" fmla="*/ 35 h 524"/>
              <a:gd name="T58" fmla="*/ 269 w 677"/>
              <a:gd name="T59" fmla="*/ 56 h 524"/>
              <a:gd name="T60" fmla="*/ 261 w 677"/>
              <a:gd name="T61" fmla="*/ 75 h 524"/>
              <a:gd name="T62" fmla="*/ 260 w 677"/>
              <a:gd name="T63" fmla="*/ 89 h 524"/>
              <a:gd name="T64" fmla="*/ 262 w 677"/>
              <a:gd name="T65" fmla="*/ 98 h 524"/>
              <a:gd name="T66" fmla="*/ 269 w 677"/>
              <a:gd name="T67" fmla="*/ 110 h 524"/>
              <a:gd name="T68" fmla="*/ 279 w 677"/>
              <a:gd name="T69" fmla="*/ 121 h 524"/>
              <a:gd name="T70" fmla="*/ 300 w 677"/>
              <a:gd name="T71" fmla="*/ 133 h 524"/>
              <a:gd name="T72" fmla="*/ 327 w 677"/>
              <a:gd name="T73" fmla="*/ 139 h 524"/>
              <a:gd name="T74" fmla="*/ 359 w 677"/>
              <a:gd name="T75" fmla="*/ 139 h 524"/>
              <a:gd name="T76" fmla="*/ 384 w 677"/>
              <a:gd name="T77" fmla="*/ 131 h 524"/>
              <a:gd name="T78" fmla="*/ 397 w 677"/>
              <a:gd name="T79" fmla="*/ 122 h 524"/>
              <a:gd name="T80" fmla="*/ 408 w 677"/>
              <a:gd name="T81" fmla="*/ 112 h 524"/>
              <a:gd name="T82" fmla="*/ 416 w 677"/>
              <a:gd name="T83" fmla="*/ 99 h 524"/>
              <a:gd name="T84" fmla="*/ 417 w 677"/>
              <a:gd name="T85" fmla="*/ 86 h 524"/>
              <a:gd name="T86" fmla="*/ 415 w 677"/>
              <a:gd name="T87" fmla="*/ 73 h 524"/>
              <a:gd name="T88" fmla="*/ 396 w 677"/>
              <a:gd name="T89" fmla="*/ 43 h 524"/>
              <a:gd name="T90" fmla="*/ 384 w 677"/>
              <a:gd name="T91" fmla="*/ 24 h 524"/>
              <a:gd name="T92" fmla="*/ 383 w 677"/>
              <a:gd name="T93" fmla="*/ 13 h 524"/>
              <a:gd name="T94" fmla="*/ 389 w 677"/>
              <a:gd name="T95" fmla="*/ 6 h 524"/>
              <a:gd name="T96" fmla="*/ 401 w 677"/>
              <a:gd name="T97" fmla="*/ 0 h 524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w 677"/>
              <a:gd name="T148" fmla="*/ 0 h 524"/>
              <a:gd name="T149" fmla="*/ 677 w 677"/>
              <a:gd name="T150" fmla="*/ 524 h 524"/>
            </a:gdLst>
            <a:ahLst/>
            <a:cxnLst>
              <a:cxn ang="T98">
                <a:pos x="T0" y="T1"/>
              </a:cxn>
              <a:cxn ang="T99">
                <a:pos x="T2" y="T3"/>
              </a:cxn>
              <a:cxn ang="T100">
                <a:pos x="T4" y="T5"/>
              </a:cxn>
              <a:cxn ang="T101">
                <a:pos x="T6" y="T7"/>
              </a:cxn>
              <a:cxn ang="T102">
                <a:pos x="T8" y="T9"/>
              </a:cxn>
              <a:cxn ang="T103">
                <a:pos x="T10" y="T11"/>
              </a:cxn>
              <a:cxn ang="T104">
                <a:pos x="T12" y="T13"/>
              </a:cxn>
              <a:cxn ang="T105">
                <a:pos x="T14" y="T15"/>
              </a:cxn>
              <a:cxn ang="T106">
                <a:pos x="T16" y="T17"/>
              </a:cxn>
              <a:cxn ang="T107">
                <a:pos x="T18" y="T19"/>
              </a:cxn>
              <a:cxn ang="T108">
                <a:pos x="T20" y="T21"/>
              </a:cxn>
              <a:cxn ang="T109">
                <a:pos x="T22" y="T23"/>
              </a:cxn>
              <a:cxn ang="T110">
                <a:pos x="T24" y="T25"/>
              </a:cxn>
              <a:cxn ang="T111">
                <a:pos x="T26" y="T27"/>
              </a:cxn>
              <a:cxn ang="T112">
                <a:pos x="T28" y="T29"/>
              </a:cxn>
              <a:cxn ang="T113">
                <a:pos x="T30" y="T31"/>
              </a:cxn>
              <a:cxn ang="T114">
                <a:pos x="T32" y="T33"/>
              </a:cxn>
              <a:cxn ang="T115">
                <a:pos x="T34" y="T35"/>
              </a:cxn>
              <a:cxn ang="T116">
                <a:pos x="T36" y="T37"/>
              </a:cxn>
              <a:cxn ang="T117">
                <a:pos x="T38" y="T39"/>
              </a:cxn>
              <a:cxn ang="T118">
                <a:pos x="T40" y="T41"/>
              </a:cxn>
              <a:cxn ang="T119">
                <a:pos x="T42" y="T43"/>
              </a:cxn>
              <a:cxn ang="T120">
                <a:pos x="T44" y="T45"/>
              </a:cxn>
              <a:cxn ang="T121">
                <a:pos x="T46" y="T47"/>
              </a:cxn>
              <a:cxn ang="T122">
                <a:pos x="T48" y="T49"/>
              </a:cxn>
              <a:cxn ang="T123">
                <a:pos x="T50" y="T51"/>
              </a:cxn>
              <a:cxn ang="T124">
                <a:pos x="T52" y="T53"/>
              </a:cxn>
              <a:cxn ang="T125">
                <a:pos x="T54" y="T55"/>
              </a:cxn>
              <a:cxn ang="T126">
                <a:pos x="T56" y="T57"/>
              </a:cxn>
              <a:cxn ang="T127">
                <a:pos x="T58" y="T59"/>
              </a:cxn>
              <a:cxn ang="T128">
                <a:pos x="T60" y="T61"/>
              </a:cxn>
              <a:cxn ang="T129">
                <a:pos x="T62" y="T63"/>
              </a:cxn>
              <a:cxn ang="T130">
                <a:pos x="T64" y="T65"/>
              </a:cxn>
              <a:cxn ang="T131">
                <a:pos x="T66" y="T67"/>
              </a:cxn>
              <a:cxn ang="T132">
                <a:pos x="T68" y="T69"/>
              </a:cxn>
              <a:cxn ang="T133">
                <a:pos x="T70" y="T71"/>
              </a:cxn>
              <a:cxn ang="T134">
                <a:pos x="T72" y="T73"/>
              </a:cxn>
              <a:cxn ang="T135">
                <a:pos x="T74" y="T75"/>
              </a:cxn>
              <a:cxn ang="T136">
                <a:pos x="T76" y="T77"/>
              </a:cxn>
              <a:cxn ang="T137">
                <a:pos x="T78" y="T79"/>
              </a:cxn>
              <a:cxn ang="T138">
                <a:pos x="T80" y="T81"/>
              </a:cxn>
              <a:cxn ang="T139">
                <a:pos x="T82" y="T83"/>
              </a:cxn>
              <a:cxn ang="T140">
                <a:pos x="T84" y="T85"/>
              </a:cxn>
              <a:cxn ang="T141">
                <a:pos x="T86" y="T87"/>
              </a:cxn>
              <a:cxn ang="T142">
                <a:pos x="T88" y="T89"/>
              </a:cxn>
              <a:cxn ang="T143">
                <a:pos x="T90" y="T91"/>
              </a:cxn>
              <a:cxn ang="T144">
                <a:pos x="T92" y="T93"/>
              </a:cxn>
              <a:cxn ang="T145">
                <a:pos x="T94" y="T95"/>
              </a:cxn>
              <a:cxn ang="T146">
                <a:pos x="T96" y="T97"/>
              </a:cxn>
            </a:cxnLst>
            <a:rect l="T147" t="T148" r="T149" b="T150"/>
            <a:pathLst>
              <a:path w="677" h="524">
                <a:moveTo>
                  <a:pt x="677" y="0"/>
                </a:moveTo>
                <a:lnTo>
                  <a:pt x="677" y="195"/>
                </a:lnTo>
                <a:lnTo>
                  <a:pt x="673" y="204"/>
                </a:lnTo>
                <a:lnTo>
                  <a:pt x="670" y="207"/>
                </a:lnTo>
                <a:lnTo>
                  <a:pt x="668" y="210"/>
                </a:lnTo>
                <a:lnTo>
                  <a:pt x="666" y="212"/>
                </a:lnTo>
                <a:lnTo>
                  <a:pt x="663" y="213"/>
                </a:lnTo>
                <a:lnTo>
                  <a:pt x="658" y="214"/>
                </a:lnTo>
                <a:lnTo>
                  <a:pt x="656" y="213"/>
                </a:lnTo>
                <a:lnTo>
                  <a:pt x="653" y="212"/>
                </a:lnTo>
                <a:lnTo>
                  <a:pt x="647" y="210"/>
                </a:lnTo>
                <a:lnTo>
                  <a:pt x="641" y="206"/>
                </a:lnTo>
                <a:lnTo>
                  <a:pt x="634" y="201"/>
                </a:lnTo>
                <a:lnTo>
                  <a:pt x="628" y="196"/>
                </a:lnTo>
                <a:lnTo>
                  <a:pt x="620" y="192"/>
                </a:lnTo>
                <a:lnTo>
                  <a:pt x="613" y="187"/>
                </a:lnTo>
                <a:lnTo>
                  <a:pt x="605" y="184"/>
                </a:lnTo>
                <a:lnTo>
                  <a:pt x="601" y="183"/>
                </a:lnTo>
                <a:lnTo>
                  <a:pt x="597" y="181"/>
                </a:lnTo>
                <a:lnTo>
                  <a:pt x="593" y="181"/>
                </a:lnTo>
                <a:lnTo>
                  <a:pt x="588" y="181"/>
                </a:lnTo>
                <a:lnTo>
                  <a:pt x="584" y="183"/>
                </a:lnTo>
                <a:lnTo>
                  <a:pt x="580" y="184"/>
                </a:lnTo>
                <a:lnTo>
                  <a:pt x="575" y="186"/>
                </a:lnTo>
                <a:lnTo>
                  <a:pt x="569" y="188"/>
                </a:lnTo>
                <a:lnTo>
                  <a:pt x="566" y="191"/>
                </a:lnTo>
                <a:lnTo>
                  <a:pt x="562" y="194"/>
                </a:lnTo>
                <a:lnTo>
                  <a:pt x="559" y="197"/>
                </a:lnTo>
                <a:lnTo>
                  <a:pt x="555" y="201"/>
                </a:lnTo>
                <a:lnTo>
                  <a:pt x="550" y="209"/>
                </a:lnTo>
                <a:lnTo>
                  <a:pt x="545" y="218"/>
                </a:lnTo>
                <a:lnTo>
                  <a:pt x="543" y="222"/>
                </a:lnTo>
                <a:lnTo>
                  <a:pt x="541" y="227"/>
                </a:lnTo>
                <a:lnTo>
                  <a:pt x="538" y="237"/>
                </a:lnTo>
                <a:lnTo>
                  <a:pt x="537" y="248"/>
                </a:lnTo>
                <a:lnTo>
                  <a:pt x="536" y="253"/>
                </a:lnTo>
                <a:lnTo>
                  <a:pt x="536" y="259"/>
                </a:lnTo>
                <a:lnTo>
                  <a:pt x="536" y="269"/>
                </a:lnTo>
                <a:lnTo>
                  <a:pt x="537" y="281"/>
                </a:lnTo>
                <a:lnTo>
                  <a:pt x="540" y="291"/>
                </a:lnTo>
                <a:lnTo>
                  <a:pt x="543" y="301"/>
                </a:lnTo>
                <a:lnTo>
                  <a:pt x="545" y="306"/>
                </a:lnTo>
                <a:lnTo>
                  <a:pt x="548" y="311"/>
                </a:lnTo>
                <a:lnTo>
                  <a:pt x="551" y="315"/>
                </a:lnTo>
                <a:lnTo>
                  <a:pt x="554" y="319"/>
                </a:lnTo>
                <a:lnTo>
                  <a:pt x="557" y="323"/>
                </a:lnTo>
                <a:lnTo>
                  <a:pt x="560" y="327"/>
                </a:lnTo>
                <a:lnTo>
                  <a:pt x="564" y="330"/>
                </a:lnTo>
                <a:lnTo>
                  <a:pt x="568" y="333"/>
                </a:lnTo>
                <a:lnTo>
                  <a:pt x="574" y="336"/>
                </a:lnTo>
                <a:lnTo>
                  <a:pt x="578" y="338"/>
                </a:lnTo>
                <a:lnTo>
                  <a:pt x="582" y="339"/>
                </a:lnTo>
                <a:lnTo>
                  <a:pt x="587" y="340"/>
                </a:lnTo>
                <a:lnTo>
                  <a:pt x="591" y="340"/>
                </a:lnTo>
                <a:lnTo>
                  <a:pt x="595" y="339"/>
                </a:lnTo>
                <a:lnTo>
                  <a:pt x="603" y="337"/>
                </a:lnTo>
                <a:lnTo>
                  <a:pt x="611" y="333"/>
                </a:lnTo>
                <a:lnTo>
                  <a:pt x="619" y="329"/>
                </a:lnTo>
                <a:lnTo>
                  <a:pt x="633" y="318"/>
                </a:lnTo>
                <a:lnTo>
                  <a:pt x="640" y="314"/>
                </a:lnTo>
                <a:lnTo>
                  <a:pt x="646" y="309"/>
                </a:lnTo>
                <a:lnTo>
                  <a:pt x="653" y="306"/>
                </a:lnTo>
                <a:lnTo>
                  <a:pt x="658" y="305"/>
                </a:lnTo>
                <a:lnTo>
                  <a:pt x="661" y="305"/>
                </a:lnTo>
                <a:lnTo>
                  <a:pt x="664" y="306"/>
                </a:lnTo>
                <a:lnTo>
                  <a:pt x="666" y="307"/>
                </a:lnTo>
                <a:lnTo>
                  <a:pt x="668" y="309"/>
                </a:lnTo>
                <a:lnTo>
                  <a:pt x="671" y="311"/>
                </a:lnTo>
                <a:lnTo>
                  <a:pt x="673" y="315"/>
                </a:lnTo>
                <a:lnTo>
                  <a:pt x="675" y="319"/>
                </a:lnTo>
                <a:lnTo>
                  <a:pt x="677" y="324"/>
                </a:lnTo>
                <a:lnTo>
                  <a:pt x="677" y="523"/>
                </a:lnTo>
                <a:lnTo>
                  <a:pt x="0" y="524"/>
                </a:lnTo>
                <a:lnTo>
                  <a:pt x="0" y="0"/>
                </a:lnTo>
                <a:lnTo>
                  <a:pt x="274" y="0"/>
                </a:lnTo>
                <a:lnTo>
                  <a:pt x="278" y="2"/>
                </a:lnTo>
                <a:lnTo>
                  <a:pt x="282" y="4"/>
                </a:lnTo>
                <a:lnTo>
                  <a:pt x="285" y="6"/>
                </a:lnTo>
                <a:lnTo>
                  <a:pt x="288" y="8"/>
                </a:lnTo>
                <a:lnTo>
                  <a:pt x="290" y="10"/>
                </a:lnTo>
                <a:lnTo>
                  <a:pt x="291" y="13"/>
                </a:lnTo>
                <a:lnTo>
                  <a:pt x="291" y="15"/>
                </a:lnTo>
                <a:lnTo>
                  <a:pt x="291" y="18"/>
                </a:lnTo>
                <a:lnTo>
                  <a:pt x="291" y="21"/>
                </a:lnTo>
                <a:lnTo>
                  <a:pt x="290" y="23"/>
                </a:lnTo>
                <a:lnTo>
                  <a:pt x="287" y="29"/>
                </a:lnTo>
                <a:lnTo>
                  <a:pt x="283" y="35"/>
                </a:lnTo>
                <a:lnTo>
                  <a:pt x="279" y="42"/>
                </a:lnTo>
                <a:lnTo>
                  <a:pt x="274" y="49"/>
                </a:lnTo>
                <a:lnTo>
                  <a:pt x="269" y="56"/>
                </a:lnTo>
                <a:lnTo>
                  <a:pt x="265" y="63"/>
                </a:lnTo>
                <a:lnTo>
                  <a:pt x="262" y="71"/>
                </a:lnTo>
                <a:lnTo>
                  <a:pt x="261" y="75"/>
                </a:lnTo>
                <a:lnTo>
                  <a:pt x="260" y="79"/>
                </a:lnTo>
                <a:lnTo>
                  <a:pt x="259" y="83"/>
                </a:lnTo>
                <a:lnTo>
                  <a:pt x="260" y="89"/>
                </a:lnTo>
                <a:lnTo>
                  <a:pt x="260" y="91"/>
                </a:lnTo>
                <a:lnTo>
                  <a:pt x="260" y="93"/>
                </a:lnTo>
                <a:lnTo>
                  <a:pt x="262" y="98"/>
                </a:lnTo>
                <a:lnTo>
                  <a:pt x="263" y="102"/>
                </a:lnTo>
                <a:lnTo>
                  <a:pt x="266" y="107"/>
                </a:lnTo>
                <a:lnTo>
                  <a:pt x="269" y="110"/>
                </a:lnTo>
                <a:lnTo>
                  <a:pt x="272" y="114"/>
                </a:lnTo>
                <a:lnTo>
                  <a:pt x="275" y="118"/>
                </a:lnTo>
                <a:lnTo>
                  <a:pt x="279" y="121"/>
                </a:lnTo>
                <a:lnTo>
                  <a:pt x="287" y="126"/>
                </a:lnTo>
                <a:lnTo>
                  <a:pt x="295" y="131"/>
                </a:lnTo>
                <a:lnTo>
                  <a:pt x="300" y="133"/>
                </a:lnTo>
                <a:lnTo>
                  <a:pt x="305" y="135"/>
                </a:lnTo>
                <a:lnTo>
                  <a:pt x="315" y="138"/>
                </a:lnTo>
                <a:lnTo>
                  <a:pt x="327" y="139"/>
                </a:lnTo>
                <a:lnTo>
                  <a:pt x="337" y="140"/>
                </a:lnTo>
                <a:lnTo>
                  <a:pt x="348" y="140"/>
                </a:lnTo>
                <a:lnTo>
                  <a:pt x="359" y="139"/>
                </a:lnTo>
                <a:lnTo>
                  <a:pt x="369" y="136"/>
                </a:lnTo>
                <a:lnTo>
                  <a:pt x="379" y="133"/>
                </a:lnTo>
                <a:lnTo>
                  <a:pt x="384" y="131"/>
                </a:lnTo>
                <a:lnTo>
                  <a:pt x="388" y="128"/>
                </a:lnTo>
                <a:lnTo>
                  <a:pt x="393" y="125"/>
                </a:lnTo>
                <a:lnTo>
                  <a:pt x="397" y="122"/>
                </a:lnTo>
                <a:lnTo>
                  <a:pt x="401" y="119"/>
                </a:lnTo>
                <a:lnTo>
                  <a:pt x="404" y="116"/>
                </a:lnTo>
                <a:lnTo>
                  <a:pt x="408" y="112"/>
                </a:lnTo>
                <a:lnTo>
                  <a:pt x="411" y="108"/>
                </a:lnTo>
                <a:lnTo>
                  <a:pt x="414" y="103"/>
                </a:lnTo>
                <a:lnTo>
                  <a:pt x="416" y="99"/>
                </a:lnTo>
                <a:lnTo>
                  <a:pt x="417" y="95"/>
                </a:lnTo>
                <a:lnTo>
                  <a:pt x="417" y="91"/>
                </a:lnTo>
                <a:lnTo>
                  <a:pt x="417" y="86"/>
                </a:lnTo>
                <a:lnTo>
                  <a:pt x="417" y="81"/>
                </a:lnTo>
                <a:lnTo>
                  <a:pt x="416" y="77"/>
                </a:lnTo>
                <a:lnTo>
                  <a:pt x="415" y="73"/>
                </a:lnTo>
                <a:lnTo>
                  <a:pt x="411" y="65"/>
                </a:lnTo>
                <a:lnTo>
                  <a:pt x="407" y="58"/>
                </a:lnTo>
                <a:lnTo>
                  <a:pt x="396" y="43"/>
                </a:lnTo>
                <a:lnTo>
                  <a:pt x="391" y="36"/>
                </a:lnTo>
                <a:lnTo>
                  <a:pt x="387" y="30"/>
                </a:lnTo>
                <a:lnTo>
                  <a:pt x="384" y="24"/>
                </a:lnTo>
                <a:lnTo>
                  <a:pt x="383" y="18"/>
                </a:lnTo>
                <a:lnTo>
                  <a:pt x="383" y="15"/>
                </a:lnTo>
                <a:lnTo>
                  <a:pt x="383" y="13"/>
                </a:lnTo>
                <a:lnTo>
                  <a:pt x="384" y="10"/>
                </a:lnTo>
                <a:lnTo>
                  <a:pt x="386" y="8"/>
                </a:lnTo>
                <a:lnTo>
                  <a:pt x="389" y="6"/>
                </a:lnTo>
                <a:lnTo>
                  <a:pt x="392" y="4"/>
                </a:lnTo>
                <a:lnTo>
                  <a:pt x="396" y="2"/>
                </a:lnTo>
                <a:lnTo>
                  <a:pt x="401" y="0"/>
                </a:lnTo>
                <a:lnTo>
                  <a:pt x="677" y="0"/>
                </a:lnTo>
                <a:close/>
              </a:path>
            </a:pathLst>
          </a:custGeom>
          <a:ln>
            <a:solidFill>
              <a:schemeClr val="accent6"/>
            </a:solidFill>
            <a:headEnd/>
            <a:tailEnd/>
          </a:ln>
          <a:effectLst/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lIns="252000" tIns="36000" rIns="72000" bIns="36000" anchor="ctr" anchorCtr="0"/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ru-RU" sz="2000" dirty="0" smtClean="0">
              <a:solidFill>
                <a:schemeClr val="accent6"/>
              </a:solidFill>
            </a:endParaRPr>
          </a:p>
        </p:txBody>
      </p:sp>
      <p:sp useBgFill="1">
        <p:nvSpPr>
          <p:cNvPr id="35" name="Freeform 10"/>
          <p:cNvSpPr>
            <a:spLocks/>
          </p:cNvSpPr>
          <p:nvPr/>
        </p:nvSpPr>
        <p:spPr bwMode="auto">
          <a:xfrm>
            <a:off x="1966954" y="2125578"/>
            <a:ext cx="2277337" cy="1319510"/>
          </a:xfrm>
          <a:custGeom>
            <a:avLst/>
            <a:gdLst>
              <a:gd name="T0" fmla="*/ 133 w 814"/>
              <a:gd name="T1" fmla="*/ 310 h 522"/>
              <a:gd name="T2" fmla="*/ 123 w 814"/>
              <a:gd name="T3" fmla="*/ 305 h 522"/>
              <a:gd name="T4" fmla="*/ 105 w 814"/>
              <a:gd name="T5" fmla="*/ 313 h 522"/>
              <a:gd name="T6" fmla="*/ 76 w 814"/>
              <a:gd name="T7" fmla="*/ 333 h 522"/>
              <a:gd name="T8" fmla="*/ 51 w 814"/>
              <a:gd name="T9" fmla="*/ 340 h 522"/>
              <a:gd name="T10" fmla="*/ 33 w 814"/>
              <a:gd name="T11" fmla="*/ 334 h 522"/>
              <a:gd name="T12" fmla="*/ 12 w 814"/>
              <a:gd name="T13" fmla="*/ 311 h 522"/>
              <a:gd name="T14" fmla="*/ 3 w 814"/>
              <a:gd name="T15" fmla="*/ 286 h 522"/>
              <a:gd name="T16" fmla="*/ 1 w 814"/>
              <a:gd name="T17" fmla="*/ 249 h 522"/>
              <a:gd name="T18" fmla="*/ 9 w 814"/>
              <a:gd name="T19" fmla="*/ 218 h 522"/>
              <a:gd name="T20" fmla="*/ 26 w 814"/>
              <a:gd name="T21" fmla="*/ 194 h 522"/>
              <a:gd name="T22" fmla="*/ 44 w 814"/>
              <a:gd name="T23" fmla="*/ 184 h 522"/>
              <a:gd name="T24" fmla="*/ 61 w 814"/>
              <a:gd name="T25" fmla="*/ 182 h 522"/>
              <a:gd name="T26" fmla="*/ 85 w 814"/>
              <a:gd name="T27" fmla="*/ 192 h 522"/>
              <a:gd name="T28" fmla="*/ 112 w 814"/>
              <a:gd name="T29" fmla="*/ 210 h 522"/>
              <a:gd name="T30" fmla="*/ 126 w 814"/>
              <a:gd name="T31" fmla="*/ 214 h 522"/>
              <a:gd name="T32" fmla="*/ 136 w 814"/>
              <a:gd name="T33" fmla="*/ 207 h 522"/>
              <a:gd name="T34" fmla="*/ 142 w 814"/>
              <a:gd name="T35" fmla="*/ 0 h 522"/>
              <a:gd name="T36" fmla="*/ 810 w 814"/>
              <a:gd name="T37" fmla="*/ 204 h 522"/>
              <a:gd name="T38" fmla="*/ 801 w 814"/>
              <a:gd name="T39" fmla="*/ 213 h 522"/>
              <a:gd name="T40" fmla="*/ 789 w 814"/>
              <a:gd name="T41" fmla="*/ 213 h 522"/>
              <a:gd name="T42" fmla="*/ 757 w 814"/>
              <a:gd name="T43" fmla="*/ 192 h 522"/>
              <a:gd name="T44" fmla="*/ 737 w 814"/>
              <a:gd name="T45" fmla="*/ 183 h 522"/>
              <a:gd name="T46" fmla="*/ 720 w 814"/>
              <a:gd name="T47" fmla="*/ 183 h 522"/>
              <a:gd name="T48" fmla="*/ 702 w 814"/>
              <a:gd name="T49" fmla="*/ 191 h 522"/>
              <a:gd name="T50" fmla="*/ 687 w 814"/>
              <a:gd name="T51" fmla="*/ 209 h 522"/>
              <a:gd name="T52" fmla="*/ 675 w 814"/>
              <a:gd name="T53" fmla="*/ 238 h 522"/>
              <a:gd name="T54" fmla="*/ 673 w 814"/>
              <a:gd name="T55" fmla="*/ 271 h 522"/>
              <a:gd name="T56" fmla="*/ 682 w 814"/>
              <a:gd name="T57" fmla="*/ 306 h 522"/>
              <a:gd name="T58" fmla="*/ 694 w 814"/>
              <a:gd name="T59" fmla="*/ 323 h 522"/>
              <a:gd name="T60" fmla="*/ 710 w 814"/>
              <a:gd name="T61" fmla="*/ 336 h 522"/>
              <a:gd name="T62" fmla="*/ 727 w 814"/>
              <a:gd name="T63" fmla="*/ 340 h 522"/>
              <a:gd name="T64" fmla="*/ 755 w 814"/>
              <a:gd name="T65" fmla="*/ 329 h 522"/>
              <a:gd name="T66" fmla="*/ 783 w 814"/>
              <a:gd name="T67" fmla="*/ 309 h 522"/>
              <a:gd name="T68" fmla="*/ 801 w 814"/>
              <a:gd name="T69" fmla="*/ 306 h 522"/>
              <a:gd name="T70" fmla="*/ 810 w 814"/>
              <a:gd name="T71" fmla="*/ 316 h 522"/>
              <a:gd name="T72" fmla="*/ 544 w 814"/>
              <a:gd name="T73" fmla="*/ 522 h 522"/>
              <a:gd name="T74" fmla="*/ 524 w 814"/>
              <a:gd name="T75" fmla="*/ 512 h 522"/>
              <a:gd name="T76" fmla="*/ 522 w 814"/>
              <a:gd name="T77" fmla="*/ 501 h 522"/>
              <a:gd name="T78" fmla="*/ 534 w 814"/>
              <a:gd name="T79" fmla="*/ 479 h 522"/>
              <a:gd name="T80" fmla="*/ 554 w 814"/>
              <a:gd name="T81" fmla="*/ 448 h 522"/>
              <a:gd name="T82" fmla="*/ 557 w 814"/>
              <a:gd name="T83" fmla="*/ 426 h 522"/>
              <a:gd name="T84" fmla="*/ 544 w 814"/>
              <a:gd name="T85" fmla="*/ 405 h 522"/>
              <a:gd name="T86" fmla="*/ 522 w 814"/>
              <a:gd name="T87" fmla="*/ 390 h 522"/>
              <a:gd name="T88" fmla="*/ 497 w 814"/>
              <a:gd name="T89" fmla="*/ 382 h 522"/>
              <a:gd name="T90" fmla="*/ 455 w 814"/>
              <a:gd name="T91" fmla="*/ 383 h 522"/>
              <a:gd name="T92" fmla="*/ 426 w 814"/>
              <a:gd name="T93" fmla="*/ 394 h 522"/>
              <a:gd name="T94" fmla="*/ 408 w 814"/>
              <a:gd name="T95" fmla="*/ 410 h 522"/>
              <a:gd name="T96" fmla="*/ 399 w 814"/>
              <a:gd name="T97" fmla="*/ 428 h 522"/>
              <a:gd name="T98" fmla="*/ 399 w 814"/>
              <a:gd name="T99" fmla="*/ 446 h 522"/>
              <a:gd name="T100" fmla="*/ 413 w 814"/>
              <a:gd name="T101" fmla="*/ 473 h 522"/>
              <a:gd name="T102" fmla="*/ 430 w 814"/>
              <a:gd name="T103" fmla="*/ 498 h 522"/>
              <a:gd name="T104" fmla="*/ 430 w 814"/>
              <a:gd name="T105" fmla="*/ 509 h 522"/>
              <a:gd name="T106" fmla="*/ 420 w 814"/>
              <a:gd name="T107" fmla="*/ 518 h 522"/>
              <a:gd name="T108" fmla="*/ 142 w 814"/>
              <a:gd name="T109" fmla="*/ 327 h 522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w 814"/>
              <a:gd name="T166" fmla="*/ 0 h 522"/>
              <a:gd name="T167" fmla="*/ 814 w 814"/>
              <a:gd name="T168" fmla="*/ 522 h 522"/>
            </a:gdLst>
            <a:ahLst/>
            <a:cxnLst>
              <a:cxn ang="T110">
                <a:pos x="T0" y="T1"/>
              </a:cxn>
              <a:cxn ang="T111">
                <a:pos x="T2" y="T3"/>
              </a:cxn>
              <a:cxn ang="T112">
                <a:pos x="T4" y="T5"/>
              </a:cxn>
              <a:cxn ang="T113">
                <a:pos x="T6" y="T7"/>
              </a:cxn>
              <a:cxn ang="T114">
                <a:pos x="T8" y="T9"/>
              </a:cxn>
              <a:cxn ang="T115">
                <a:pos x="T10" y="T11"/>
              </a:cxn>
              <a:cxn ang="T116">
                <a:pos x="T12" y="T13"/>
              </a:cxn>
              <a:cxn ang="T117">
                <a:pos x="T14" y="T15"/>
              </a:cxn>
              <a:cxn ang="T118">
                <a:pos x="T16" y="T17"/>
              </a:cxn>
              <a:cxn ang="T119">
                <a:pos x="T18" y="T19"/>
              </a:cxn>
              <a:cxn ang="T120">
                <a:pos x="T20" y="T21"/>
              </a:cxn>
              <a:cxn ang="T121">
                <a:pos x="T22" y="T23"/>
              </a:cxn>
              <a:cxn ang="T122">
                <a:pos x="T24" y="T25"/>
              </a:cxn>
              <a:cxn ang="T123">
                <a:pos x="T26" y="T27"/>
              </a:cxn>
              <a:cxn ang="T124">
                <a:pos x="T28" y="T29"/>
              </a:cxn>
              <a:cxn ang="T125">
                <a:pos x="T30" y="T31"/>
              </a:cxn>
              <a:cxn ang="T126">
                <a:pos x="T32" y="T33"/>
              </a:cxn>
              <a:cxn ang="T127">
                <a:pos x="T34" y="T35"/>
              </a:cxn>
              <a:cxn ang="T128">
                <a:pos x="T36" y="T37"/>
              </a:cxn>
              <a:cxn ang="T129">
                <a:pos x="T38" y="T39"/>
              </a:cxn>
              <a:cxn ang="T130">
                <a:pos x="T40" y="T41"/>
              </a:cxn>
              <a:cxn ang="T131">
                <a:pos x="T42" y="T43"/>
              </a:cxn>
              <a:cxn ang="T132">
                <a:pos x="T44" y="T45"/>
              </a:cxn>
              <a:cxn ang="T133">
                <a:pos x="T46" y="T47"/>
              </a:cxn>
              <a:cxn ang="T134">
                <a:pos x="T48" y="T49"/>
              </a:cxn>
              <a:cxn ang="T135">
                <a:pos x="T50" y="T51"/>
              </a:cxn>
              <a:cxn ang="T136">
                <a:pos x="T52" y="T53"/>
              </a:cxn>
              <a:cxn ang="T137">
                <a:pos x="T54" y="T55"/>
              </a:cxn>
              <a:cxn ang="T138">
                <a:pos x="T56" y="T57"/>
              </a:cxn>
              <a:cxn ang="T139">
                <a:pos x="T58" y="T59"/>
              </a:cxn>
              <a:cxn ang="T140">
                <a:pos x="T60" y="T61"/>
              </a:cxn>
              <a:cxn ang="T141">
                <a:pos x="T62" y="T63"/>
              </a:cxn>
              <a:cxn ang="T142">
                <a:pos x="T64" y="T65"/>
              </a:cxn>
              <a:cxn ang="T143">
                <a:pos x="T66" y="T67"/>
              </a:cxn>
              <a:cxn ang="T144">
                <a:pos x="T68" y="T69"/>
              </a:cxn>
              <a:cxn ang="T145">
                <a:pos x="T70" y="T71"/>
              </a:cxn>
              <a:cxn ang="T146">
                <a:pos x="T72" y="T73"/>
              </a:cxn>
              <a:cxn ang="T147">
                <a:pos x="T74" y="T75"/>
              </a:cxn>
              <a:cxn ang="T148">
                <a:pos x="T76" y="T77"/>
              </a:cxn>
              <a:cxn ang="T149">
                <a:pos x="T78" y="T79"/>
              </a:cxn>
              <a:cxn ang="T150">
                <a:pos x="T80" y="T81"/>
              </a:cxn>
              <a:cxn ang="T151">
                <a:pos x="T82" y="T83"/>
              </a:cxn>
              <a:cxn ang="T152">
                <a:pos x="T84" y="T85"/>
              </a:cxn>
              <a:cxn ang="T153">
                <a:pos x="T86" y="T87"/>
              </a:cxn>
              <a:cxn ang="T154">
                <a:pos x="T88" y="T89"/>
              </a:cxn>
              <a:cxn ang="T155">
                <a:pos x="T90" y="T91"/>
              </a:cxn>
              <a:cxn ang="T156">
                <a:pos x="T92" y="T93"/>
              </a:cxn>
              <a:cxn ang="T157">
                <a:pos x="T94" y="T95"/>
              </a:cxn>
              <a:cxn ang="T158">
                <a:pos x="T96" y="T97"/>
              </a:cxn>
              <a:cxn ang="T159">
                <a:pos x="T98" y="T99"/>
              </a:cxn>
              <a:cxn ang="T160">
                <a:pos x="T100" y="T101"/>
              </a:cxn>
              <a:cxn ang="T161">
                <a:pos x="T102" y="T103"/>
              </a:cxn>
              <a:cxn ang="T162">
                <a:pos x="T104" y="T105"/>
              </a:cxn>
              <a:cxn ang="T163">
                <a:pos x="T106" y="T107"/>
              </a:cxn>
              <a:cxn ang="T164">
                <a:pos x="T108" y="T109"/>
              </a:cxn>
            </a:cxnLst>
            <a:rect l="T165" t="T166" r="T167" b="T168"/>
            <a:pathLst>
              <a:path w="814" h="522">
                <a:moveTo>
                  <a:pt x="142" y="327"/>
                </a:moveTo>
                <a:lnTo>
                  <a:pt x="138" y="317"/>
                </a:lnTo>
                <a:lnTo>
                  <a:pt x="136" y="313"/>
                </a:lnTo>
                <a:lnTo>
                  <a:pt x="133" y="310"/>
                </a:lnTo>
                <a:lnTo>
                  <a:pt x="131" y="308"/>
                </a:lnTo>
                <a:lnTo>
                  <a:pt x="129" y="306"/>
                </a:lnTo>
                <a:lnTo>
                  <a:pt x="126" y="305"/>
                </a:lnTo>
                <a:lnTo>
                  <a:pt x="123" y="305"/>
                </a:lnTo>
                <a:lnTo>
                  <a:pt x="121" y="306"/>
                </a:lnTo>
                <a:lnTo>
                  <a:pt x="118" y="306"/>
                </a:lnTo>
                <a:lnTo>
                  <a:pt x="112" y="309"/>
                </a:lnTo>
                <a:lnTo>
                  <a:pt x="105" y="313"/>
                </a:lnTo>
                <a:lnTo>
                  <a:pt x="98" y="318"/>
                </a:lnTo>
                <a:lnTo>
                  <a:pt x="91" y="324"/>
                </a:lnTo>
                <a:lnTo>
                  <a:pt x="83" y="329"/>
                </a:lnTo>
                <a:lnTo>
                  <a:pt x="76" y="333"/>
                </a:lnTo>
                <a:lnTo>
                  <a:pt x="68" y="337"/>
                </a:lnTo>
                <a:lnTo>
                  <a:pt x="59" y="340"/>
                </a:lnTo>
                <a:lnTo>
                  <a:pt x="55" y="340"/>
                </a:lnTo>
                <a:lnTo>
                  <a:pt x="51" y="340"/>
                </a:lnTo>
                <a:lnTo>
                  <a:pt x="47" y="339"/>
                </a:lnTo>
                <a:lnTo>
                  <a:pt x="42" y="338"/>
                </a:lnTo>
                <a:lnTo>
                  <a:pt x="38" y="336"/>
                </a:lnTo>
                <a:lnTo>
                  <a:pt x="33" y="334"/>
                </a:lnTo>
                <a:lnTo>
                  <a:pt x="25" y="327"/>
                </a:lnTo>
                <a:lnTo>
                  <a:pt x="21" y="323"/>
                </a:lnTo>
                <a:lnTo>
                  <a:pt x="18" y="319"/>
                </a:lnTo>
                <a:lnTo>
                  <a:pt x="12" y="311"/>
                </a:lnTo>
                <a:lnTo>
                  <a:pt x="10" y="306"/>
                </a:lnTo>
                <a:lnTo>
                  <a:pt x="8" y="302"/>
                </a:lnTo>
                <a:lnTo>
                  <a:pt x="4" y="292"/>
                </a:lnTo>
                <a:lnTo>
                  <a:pt x="3" y="286"/>
                </a:lnTo>
                <a:lnTo>
                  <a:pt x="2" y="281"/>
                </a:lnTo>
                <a:lnTo>
                  <a:pt x="0" y="271"/>
                </a:lnTo>
                <a:lnTo>
                  <a:pt x="0" y="260"/>
                </a:lnTo>
                <a:lnTo>
                  <a:pt x="1" y="249"/>
                </a:lnTo>
                <a:lnTo>
                  <a:pt x="3" y="238"/>
                </a:lnTo>
                <a:lnTo>
                  <a:pt x="6" y="228"/>
                </a:lnTo>
                <a:lnTo>
                  <a:pt x="7" y="223"/>
                </a:lnTo>
                <a:lnTo>
                  <a:pt x="9" y="218"/>
                </a:lnTo>
                <a:lnTo>
                  <a:pt x="14" y="209"/>
                </a:lnTo>
                <a:lnTo>
                  <a:pt x="17" y="205"/>
                </a:lnTo>
                <a:lnTo>
                  <a:pt x="20" y="201"/>
                </a:lnTo>
                <a:lnTo>
                  <a:pt x="26" y="194"/>
                </a:lnTo>
                <a:lnTo>
                  <a:pt x="30" y="191"/>
                </a:lnTo>
                <a:lnTo>
                  <a:pt x="34" y="189"/>
                </a:lnTo>
                <a:lnTo>
                  <a:pt x="39" y="186"/>
                </a:lnTo>
                <a:lnTo>
                  <a:pt x="44" y="184"/>
                </a:lnTo>
                <a:lnTo>
                  <a:pt x="48" y="183"/>
                </a:lnTo>
                <a:lnTo>
                  <a:pt x="53" y="182"/>
                </a:lnTo>
                <a:lnTo>
                  <a:pt x="57" y="182"/>
                </a:lnTo>
                <a:lnTo>
                  <a:pt x="61" y="182"/>
                </a:lnTo>
                <a:lnTo>
                  <a:pt x="66" y="183"/>
                </a:lnTo>
                <a:lnTo>
                  <a:pt x="70" y="184"/>
                </a:lnTo>
                <a:lnTo>
                  <a:pt x="78" y="188"/>
                </a:lnTo>
                <a:lnTo>
                  <a:pt x="85" y="192"/>
                </a:lnTo>
                <a:lnTo>
                  <a:pt x="92" y="197"/>
                </a:lnTo>
                <a:lnTo>
                  <a:pt x="99" y="202"/>
                </a:lnTo>
                <a:lnTo>
                  <a:pt x="106" y="206"/>
                </a:lnTo>
                <a:lnTo>
                  <a:pt x="112" y="210"/>
                </a:lnTo>
                <a:lnTo>
                  <a:pt x="118" y="213"/>
                </a:lnTo>
                <a:lnTo>
                  <a:pt x="121" y="214"/>
                </a:lnTo>
                <a:lnTo>
                  <a:pt x="123" y="214"/>
                </a:lnTo>
                <a:lnTo>
                  <a:pt x="126" y="214"/>
                </a:lnTo>
                <a:lnTo>
                  <a:pt x="129" y="213"/>
                </a:lnTo>
                <a:lnTo>
                  <a:pt x="131" y="212"/>
                </a:lnTo>
                <a:lnTo>
                  <a:pt x="133" y="210"/>
                </a:lnTo>
                <a:lnTo>
                  <a:pt x="136" y="207"/>
                </a:lnTo>
                <a:lnTo>
                  <a:pt x="138" y="203"/>
                </a:lnTo>
                <a:lnTo>
                  <a:pt x="140" y="199"/>
                </a:lnTo>
                <a:lnTo>
                  <a:pt x="142" y="194"/>
                </a:lnTo>
                <a:lnTo>
                  <a:pt x="142" y="0"/>
                </a:lnTo>
                <a:lnTo>
                  <a:pt x="814" y="0"/>
                </a:lnTo>
                <a:lnTo>
                  <a:pt x="814" y="195"/>
                </a:lnTo>
                <a:lnTo>
                  <a:pt x="812" y="200"/>
                </a:lnTo>
                <a:lnTo>
                  <a:pt x="810" y="204"/>
                </a:lnTo>
                <a:lnTo>
                  <a:pt x="808" y="207"/>
                </a:lnTo>
                <a:lnTo>
                  <a:pt x="805" y="210"/>
                </a:lnTo>
                <a:lnTo>
                  <a:pt x="803" y="212"/>
                </a:lnTo>
                <a:lnTo>
                  <a:pt x="801" y="213"/>
                </a:lnTo>
                <a:lnTo>
                  <a:pt x="798" y="214"/>
                </a:lnTo>
                <a:lnTo>
                  <a:pt x="795" y="214"/>
                </a:lnTo>
                <a:lnTo>
                  <a:pt x="792" y="214"/>
                </a:lnTo>
                <a:lnTo>
                  <a:pt x="789" y="213"/>
                </a:lnTo>
                <a:lnTo>
                  <a:pt x="783" y="210"/>
                </a:lnTo>
                <a:lnTo>
                  <a:pt x="777" y="206"/>
                </a:lnTo>
                <a:lnTo>
                  <a:pt x="771" y="202"/>
                </a:lnTo>
                <a:lnTo>
                  <a:pt x="757" y="192"/>
                </a:lnTo>
                <a:lnTo>
                  <a:pt x="749" y="188"/>
                </a:lnTo>
                <a:lnTo>
                  <a:pt x="745" y="186"/>
                </a:lnTo>
                <a:lnTo>
                  <a:pt x="741" y="184"/>
                </a:lnTo>
                <a:lnTo>
                  <a:pt x="737" y="183"/>
                </a:lnTo>
                <a:lnTo>
                  <a:pt x="733" y="182"/>
                </a:lnTo>
                <a:lnTo>
                  <a:pt x="729" y="182"/>
                </a:lnTo>
                <a:lnTo>
                  <a:pt x="724" y="182"/>
                </a:lnTo>
                <a:lnTo>
                  <a:pt x="720" y="183"/>
                </a:lnTo>
                <a:lnTo>
                  <a:pt x="715" y="184"/>
                </a:lnTo>
                <a:lnTo>
                  <a:pt x="711" y="186"/>
                </a:lnTo>
                <a:lnTo>
                  <a:pt x="706" y="189"/>
                </a:lnTo>
                <a:lnTo>
                  <a:pt x="702" y="191"/>
                </a:lnTo>
                <a:lnTo>
                  <a:pt x="699" y="194"/>
                </a:lnTo>
                <a:lnTo>
                  <a:pt x="695" y="198"/>
                </a:lnTo>
                <a:lnTo>
                  <a:pt x="692" y="201"/>
                </a:lnTo>
                <a:lnTo>
                  <a:pt x="687" y="209"/>
                </a:lnTo>
                <a:lnTo>
                  <a:pt x="682" y="218"/>
                </a:lnTo>
                <a:lnTo>
                  <a:pt x="680" y="223"/>
                </a:lnTo>
                <a:lnTo>
                  <a:pt x="678" y="228"/>
                </a:lnTo>
                <a:lnTo>
                  <a:pt x="675" y="238"/>
                </a:lnTo>
                <a:lnTo>
                  <a:pt x="674" y="249"/>
                </a:lnTo>
                <a:lnTo>
                  <a:pt x="673" y="254"/>
                </a:lnTo>
                <a:lnTo>
                  <a:pt x="673" y="260"/>
                </a:lnTo>
                <a:lnTo>
                  <a:pt x="673" y="271"/>
                </a:lnTo>
                <a:lnTo>
                  <a:pt x="674" y="281"/>
                </a:lnTo>
                <a:lnTo>
                  <a:pt x="677" y="292"/>
                </a:lnTo>
                <a:lnTo>
                  <a:pt x="680" y="302"/>
                </a:lnTo>
                <a:lnTo>
                  <a:pt x="682" y="306"/>
                </a:lnTo>
                <a:lnTo>
                  <a:pt x="685" y="311"/>
                </a:lnTo>
                <a:lnTo>
                  <a:pt x="687" y="315"/>
                </a:lnTo>
                <a:lnTo>
                  <a:pt x="690" y="319"/>
                </a:lnTo>
                <a:lnTo>
                  <a:pt x="694" y="323"/>
                </a:lnTo>
                <a:lnTo>
                  <a:pt x="697" y="327"/>
                </a:lnTo>
                <a:lnTo>
                  <a:pt x="701" y="331"/>
                </a:lnTo>
                <a:lnTo>
                  <a:pt x="705" y="334"/>
                </a:lnTo>
                <a:lnTo>
                  <a:pt x="710" y="336"/>
                </a:lnTo>
                <a:lnTo>
                  <a:pt x="714" y="338"/>
                </a:lnTo>
                <a:lnTo>
                  <a:pt x="718" y="339"/>
                </a:lnTo>
                <a:lnTo>
                  <a:pt x="722" y="340"/>
                </a:lnTo>
                <a:lnTo>
                  <a:pt x="727" y="340"/>
                </a:lnTo>
                <a:lnTo>
                  <a:pt x="731" y="340"/>
                </a:lnTo>
                <a:lnTo>
                  <a:pt x="739" y="337"/>
                </a:lnTo>
                <a:lnTo>
                  <a:pt x="747" y="334"/>
                </a:lnTo>
                <a:lnTo>
                  <a:pt x="755" y="329"/>
                </a:lnTo>
                <a:lnTo>
                  <a:pt x="762" y="324"/>
                </a:lnTo>
                <a:lnTo>
                  <a:pt x="769" y="319"/>
                </a:lnTo>
                <a:lnTo>
                  <a:pt x="776" y="314"/>
                </a:lnTo>
                <a:lnTo>
                  <a:pt x="783" y="309"/>
                </a:lnTo>
                <a:lnTo>
                  <a:pt x="789" y="307"/>
                </a:lnTo>
                <a:lnTo>
                  <a:pt x="792" y="306"/>
                </a:lnTo>
                <a:lnTo>
                  <a:pt x="795" y="305"/>
                </a:lnTo>
                <a:lnTo>
                  <a:pt x="801" y="306"/>
                </a:lnTo>
                <a:lnTo>
                  <a:pt x="803" y="307"/>
                </a:lnTo>
                <a:lnTo>
                  <a:pt x="806" y="310"/>
                </a:lnTo>
                <a:lnTo>
                  <a:pt x="808" y="312"/>
                </a:lnTo>
                <a:lnTo>
                  <a:pt x="810" y="316"/>
                </a:lnTo>
                <a:lnTo>
                  <a:pt x="812" y="320"/>
                </a:lnTo>
                <a:lnTo>
                  <a:pt x="814" y="326"/>
                </a:lnTo>
                <a:lnTo>
                  <a:pt x="814" y="522"/>
                </a:lnTo>
                <a:lnTo>
                  <a:pt x="544" y="522"/>
                </a:lnTo>
                <a:lnTo>
                  <a:pt x="533" y="518"/>
                </a:lnTo>
                <a:lnTo>
                  <a:pt x="529" y="516"/>
                </a:lnTo>
                <a:lnTo>
                  <a:pt x="526" y="514"/>
                </a:lnTo>
                <a:lnTo>
                  <a:pt x="524" y="512"/>
                </a:lnTo>
                <a:lnTo>
                  <a:pt x="523" y="509"/>
                </a:lnTo>
                <a:lnTo>
                  <a:pt x="522" y="506"/>
                </a:lnTo>
                <a:lnTo>
                  <a:pt x="521" y="504"/>
                </a:lnTo>
                <a:lnTo>
                  <a:pt x="522" y="501"/>
                </a:lnTo>
                <a:lnTo>
                  <a:pt x="523" y="498"/>
                </a:lnTo>
                <a:lnTo>
                  <a:pt x="525" y="492"/>
                </a:lnTo>
                <a:lnTo>
                  <a:pt x="530" y="485"/>
                </a:lnTo>
                <a:lnTo>
                  <a:pt x="534" y="479"/>
                </a:lnTo>
                <a:lnTo>
                  <a:pt x="540" y="471"/>
                </a:lnTo>
                <a:lnTo>
                  <a:pt x="546" y="464"/>
                </a:lnTo>
                <a:lnTo>
                  <a:pt x="551" y="456"/>
                </a:lnTo>
                <a:lnTo>
                  <a:pt x="554" y="448"/>
                </a:lnTo>
                <a:lnTo>
                  <a:pt x="557" y="439"/>
                </a:lnTo>
                <a:lnTo>
                  <a:pt x="557" y="435"/>
                </a:lnTo>
                <a:lnTo>
                  <a:pt x="557" y="430"/>
                </a:lnTo>
                <a:lnTo>
                  <a:pt x="557" y="426"/>
                </a:lnTo>
                <a:lnTo>
                  <a:pt x="555" y="422"/>
                </a:lnTo>
                <a:lnTo>
                  <a:pt x="554" y="418"/>
                </a:lnTo>
                <a:lnTo>
                  <a:pt x="551" y="413"/>
                </a:lnTo>
                <a:lnTo>
                  <a:pt x="544" y="405"/>
                </a:lnTo>
                <a:lnTo>
                  <a:pt x="540" y="402"/>
                </a:lnTo>
                <a:lnTo>
                  <a:pt x="536" y="398"/>
                </a:lnTo>
                <a:lnTo>
                  <a:pt x="527" y="393"/>
                </a:lnTo>
                <a:lnTo>
                  <a:pt x="522" y="390"/>
                </a:lnTo>
                <a:lnTo>
                  <a:pt x="518" y="388"/>
                </a:lnTo>
                <a:lnTo>
                  <a:pt x="508" y="385"/>
                </a:lnTo>
                <a:lnTo>
                  <a:pt x="503" y="383"/>
                </a:lnTo>
                <a:lnTo>
                  <a:pt x="497" y="382"/>
                </a:lnTo>
                <a:lnTo>
                  <a:pt x="487" y="381"/>
                </a:lnTo>
                <a:lnTo>
                  <a:pt x="476" y="381"/>
                </a:lnTo>
                <a:lnTo>
                  <a:pt x="465" y="381"/>
                </a:lnTo>
                <a:lnTo>
                  <a:pt x="455" y="383"/>
                </a:lnTo>
                <a:lnTo>
                  <a:pt x="445" y="386"/>
                </a:lnTo>
                <a:lnTo>
                  <a:pt x="440" y="388"/>
                </a:lnTo>
                <a:lnTo>
                  <a:pt x="435" y="390"/>
                </a:lnTo>
                <a:lnTo>
                  <a:pt x="426" y="394"/>
                </a:lnTo>
                <a:lnTo>
                  <a:pt x="422" y="397"/>
                </a:lnTo>
                <a:lnTo>
                  <a:pt x="418" y="400"/>
                </a:lnTo>
                <a:lnTo>
                  <a:pt x="411" y="407"/>
                </a:lnTo>
                <a:lnTo>
                  <a:pt x="408" y="410"/>
                </a:lnTo>
                <a:lnTo>
                  <a:pt x="405" y="414"/>
                </a:lnTo>
                <a:lnTo>
                  <a:pt x="402" y="419"/>
                </a:lnTo>
                <a:lnTo>
                  <a:pt x="400" y="423"/>
                </a:lnTo>
                <a:lnTo>
                  <a:pt x="399" y="428"/>
                </a:lnTo>
                <a:lnTo>
                  <a:pt x="398" y="432"/>
                </a:lnTo>
                <a:lnTo>
                  <a:pt x="398" y="437"/>
                </a:lnTo>
                <a:lnTo>
                  <a:pt x="399" y="441"/>
                </a:lnTo>
                <a:lnTo>
                  <a:pt x="399" y="446"/>
                </a:lnTo>
                <a:lnTo>
                  <a:pt x="401" y="450"/>
                </a:lnTo>
                <a:lnTo>
                  <a:pt x="404" y="458"/>
                </a:lnTo>
                <a:lnTo>
                  <a:pt x="408" y="466"/>
                </a:lnTo>
                <a:lnTo>
                  <a:pt x="413" y="473"/>
                </a:lnTo>
                <a:lnTo>
                  <a:pt x="419" y="480"/>
                </a:lnTo>
                <a:lnTo>
                  <a:pt x="423" y="486"/>
                </a:lnTo>
                <a:lnTo>
                  <a:pt x="427" y="492"/>
                </a:lnTo>
                <a:lnTo>
                  <a:pt x="430" y="498"/>
                </a:lnTo>
                <a:lnTo>
                  <a:pt x="431" y="501"/>
                </a:lnTo>
                <a:lnTo>
                  <a:pt x="431" y="504"/>
                </a:lnTo>
                <a:lnTo>
                  <a:pt x="431" y="506"/>
                </a:lnTo>
                <a:lnTo>
                  <a:pt x="430" y="509"/>
                </a:lnTo>
                <a:lnTo>
                  <a:pt x="429" y="511"/>
                </a:lnTo>
                <a:lnTo>
                  <a:pt x="427" y="514"/>
                </a:lnTo>
                <a:lnTo>
                  <a:pt x="424" y="516"/>
                </a:lnTo>
                <a:lnTo>
                  <a:pt x="420" y="518"/>
                </a:lnTo>
                <a:lnTo>
                  <a:pt x="415" y="520"/>
                </a:lnTo>
                <a:lnTo>
                  <a:pt x="410" y="522"/>
                </a:lnTo>
                <a:lnTo>
                  <a:pt x="142" y="522"/>
                </a:lnTo>
                <a:lnTo>
                  <a:pt x="142" y="327"/>
                </a:lnTo>
                <a:close/>
              </a:path>
            </a:pathLst>
          </a:custGeom>
          <a:ln>
            <a:solidFill>
              <a:schemeClr val="accent6"/>
            </a:solidFill>
            <a:headEnd/>
            <a:tailEnd/>
          </a:ln>
          <a:effectLst/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lIns="684000" tIns="36000" rIns="72000" bIns="36000" anchor="ctr" anchorCtr="0"/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ru-RU" sz="2000" dirty="0" smtClean="0">
              <a:solidFill>
                <a:schemeClr val="accent6"/>
              </a:solidFill>
            </a:endParaRPr>
          </a:p>
        </p:txBody>
      </p:sp>
      <p:sp useBgFill="1">
        <p:nvSpPr>
          <p:cNvPr id="36" name="Freeform 11"/>
          <p:cNvSpPr>
            <a:spLocks/>
          </p:cNvSpPr>
          <p:nvPr/>
        </p:nvSpPr>
        <p:spPr bwMode="auto">
          <a:xfrm>
            <a:off x="469063" y="3086891"/>
            <a:ext cx="2287503" cy="2038966"/>
          </a:xfrm>
          <a:custGeom>
            <a:avLst/>
            <a:gdLst>
              <a:gd name="T0" fmla="*/ 388 w 818"/>
              <a:gd name="T1" fmla="*/ 673 h 807"/>
              <a:gd name="T2" fmla="*/ 383 w 818"/>
              <a:gd name="T3" fmla="*/ 683 h 807"/>
              <a:gd name="T4" fmla="*/ 391 w 818"/>
              <a:gd name="T5" fmla="*/ 702 h 807"/>
              <a:gd name="T6" fmla="*/ 411 w 818"/>
              <a:gd name="T7" fmla="*/ 731 h 807"/>
              <a:gd name="T8" fmla="*/ 417 w 818"/>
              <a:gd name="T9" fmla="*/ 757 h 807"/>
              <a:gd name="T10" fmla="*/ 411 w 818"/>
              <a:gd name="T11" fmla="*/ 774 h 807"/>
              <a:gd name="T12" fmla="*/ 388 w 818"/>
              <a:gd name="T13" fmla="*/ 795 h 807"/>
              <a:gd name="T14" fmla="*/ 364 w 818"/>
              <a:gd name="T15" fmla="*/ 804 h 807"/>
              <a:gd name="T16" fmla="*/ 327 w 818"/>
              <a:gd name="T17" fmla="*/ 806 h 807"/>
              <a:gd name="T18" fmla="*/ 295 w 818"/>
              <a:gd name="T19" fmla="*/ 798 h 807"/>
              <a:gd name="T20" fmla="*/ 272 w 818"/>
              <a:gd name="T21" fmla="*/ 781 h 807"/>
              <a:gd name="T22" fmla="*/ 261 w 818"/>
              <a:gd name="T23" fmla="*/ 764 h 807"/>
              <a:gd name="T24" fmla="*/ 260 w 818"/>
              <a:gd name="T25" fmla="*/ 745 h 807"/>
              <a:gd name="T26" fmla="*/ 275 w 818"/>
              <a:gd name="T27" fmla="*/ 714 h 807"/>
              <a:gd name="T28" fmla="*/ 290 w 818"/>
              <a:gd name="T29" fmla="*/ 689 h 807"/>
              <a:gd name="T30" fmla="*/ 290 w 818"/>
              <a:gd name="T31" fmla="*/ 678 h 807"/>
              <a:gd name="T32" fmla="*/ 280 w 818"/>
              <a:gd name="T33" fmla="*/ 669 h 807"/>
              <a:gd name="T34" fmla="*/ 0 w 818"/>
              <a:gd name="T35" fmla="*/ 142 h 807"/>
              <a:gd name="T36" fmla="*/ 284 w 818"/>
              <a:gd name="T37" fmla="*/ 136 h 807"/>
              <a:gd name="T38" fmla="*/ 291 w 818"/>
              <a:gd name="T39" fmla="*/ 126 h 807"/>
              <a:gd name="T40" fmla="*/ 289 w 818"/>
              <a:gd name="T41" fmla="*/ 115 h 807"/>
              <a:gd name="T42" fmla="*/ 275 w 818"/>
              <a:gd name="T43" fmla="*/ 93 h 807"/>
              <a:gd name="T44" fmla="*/ 261 w 818"/>
              <a:gd name="T45" fmla="*/ 66 h 807"/>
              <a:gd name="T46" fmla="*/ 260 w 818"/>
              <a:gd name="T47" fmla="*/ 48 h 807"/>
              <a:gd name="T48" fmla="*/ 269 w 818"/>
              <a:gd name="T49" fmla="*/ 30 h 807"/>
              <a:gd name="T50" fmla="*/ 287 w 818"/>
              <a:gd name="T51" fmla="*/ 14 h 807"/>
              <a:gd name="T52" fmla="*/ 315 w 818"/>
              <a:gd name="T53" fmla="*/ 3 h 807"/>
              <a:gd name="T54" fmla="*/ 359 w 818"/>
              <a:gd name="T55" fmla="*/ 2 h 807"/>
              <a:gd name="T56" fmla="*/ 388 w 818"/>
              <a:gd name="T57" fmla="*/ 12 h 807"/>
              <a:gd name="T58" fmla="*/ 404 w 818"/>
              <a:gd name="T59" fmla="*/ 25 h 807"/>
              <a:gd name="T60" fmla="*/ 416 w 818"/>
              <a:gd name="T61" fmla="*/ 42 h 807"/>
              <a:gd name="T62" fmla="*/ 417 w 818"/>
              <a:gd name="T63" fmla="*/ 59 h 807"/>
              <a:gd name="T64" fmla="*/ 406 w 818"/>
              <a:gd name="T65" fmla="*/ 84 h 807"/>
              <a:gd name="T66" fmla="*/ 385 w 818"/>
              <a:gd name="T67" fmla="*/ 115 h 807"/>
              <a:gd name="T68" fmla="*/ 383 w 818"/>
              <a:gd name="T69" fmla="*/ 127 h 807"/>
              <a:gd name="T70" fmla="*/ 391 w 818"/>
              <a:gd name="T71" fmla="*/ 136 h 807"/>
              <a:gd name="T72" fmla="*/ 677 w 818"/>
              <a:gd name="T73" fmla="*/ 142 h 807"/>
              <a:gd name="T74" fmla="*/ 683 w 818"/>
              <a:gd name="T75" fmla="*/ 349 h 807"/>
              <a:gd name="T76" fmla="*/ 692 w 818"/>
              <a:gd name="T77" fmla="*/ 356 h 807"/>
              <a:gd name="T78" fmla="*/ 707 w 818"/>
              <a:gd name="T79" fmla="*/ 352 h 807"/>
              <a:gd name="T80" fmla="*/ 742 w 818"/>
              <a:gd name="T81" fmla="*/ 330 h 807"/>
              <a:gd name="T82" fmla="*/ 762 w 818"/>
              <a:gd name="T83" fmla="*/ 324 h 807"/>
              <a:gd name="T84" fmla="*/ 780 w 818"/>
              <a:gd name="T85" fmla="*/ 328 h 807"/>
              <a:gd name="T86" fmla="*/ 795 w 818"/>
              <a:gd name="T87" fmla="*/ 340 h 807"/>
              <a:gd name="T88" fmla="*/ 811 w 818"/>
              <a:gd name="T89" fmla="*/ 366 h 807"/>
              <a:gd name="T90" fmla="*/ 818 w 818"/>
              <a:gd name="T91" fmla="*/ 396 h 807"/>
              <a:gd name="T92" fmla="*/ 814 w 818"/>
              <a:gd name="T93" fmla="*/ 434 h 807"/>
              <a:gd name="T94" fmla="*/ 803 w 818"/>
              <a:gd name="T95" fmla="*/ 458 h 807"/>
              <a:gd name="T96" fmla="*/ 790 w 818"/>
              <a:gd name="T97" fmla="*/ 474 h 807"/>
              <a:gd name="T98" fmla="*/ 773 w 818"/>
              <a:gd name="T99" fmla="*/ 482 h 807"/>
              <a:gd name="T100" fmla="*/ 752 w 818"/>
              <a:gd name="T101" fmla="*/ 480 h 807"/>
              <a:gd name="T102" fmla="*/ 714 w 818"/>
              <a:gd name="T103" fmla="*/ 455 h 807"/>
              <a:gd name="T104" fmla="*/ 699 w 818"/>
              <a:gd name="T105" fmla="*/ 448 h 807"/>
              <a:gd name="T106" fmla="*/ 687 w 818"/>
              <a:gd name="T107" fmla="*/ 450 h 807"/>
              <a:gd name="T108" fmla="*/ 679 w 818"/>
              <a:gd name="T109" fmla="*/ 464 h 807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w 818"/>
              <a:gd name="T166" fmla="*/ 0 h 807"/>
              <a:gd name="T167" fmla="*/ 818 w 818"/>
              <a:gd name="T168" fmla="*/ 807 h 807"/>
            </a:gdLst>
            <a:ahLst/>
            <a:cxnLst>
              <a:cxn ang="T110">
                <a:pos x="T0" y="T1"/>
              </a:cxn>
              <a:cxn ang="T111">
                <a:pos x="T2" y="T3"/>
              </a:cxn>
              <a:cxn ang="T112">
                <a:pos x="T4" y="T5"/>
              </a:cxn>
              <a:cxn ang="T113">
                <a:pos x="T6" y="T7"/>
              </a:cxn>
              <a:cxn ang="T114">
                <a:pos x="T8" y="T9"/>
              </a:cxn>
              <a:cxn ang="T115">
                <a:pos x="T10" y="T11"/>
              </a:cxn>
              <a:cxn ang="T116">
                <a:pos x="T12" y="T13"/>
              </a:cxn>
              <a:cxn ang="T117">
                <a:pos x="T14" y="T15"/>
              </a:cxn>
              <a:cxn ang="T118">
                <a:pos x="T16" y="T17"/>
              </a:cxn>
              <a:cxn ang="T119">
                <a:pos x="T18" y="T19"/>
              </a:cxn>
              <a:cxn ang="T120">
                <a:pos x="T20" y="T21"/>
              </a:cxn>
              <a:cxn ang="T121">
                <a:pos x="T22" y="T23"/>
              </a:cxn>
              <a:cxn ang="T122">
                <a:pos x="T24" y="T25"/>
              </a:cxn>
              <a:cxn ang="T123">
                <a:pos x="T26" y="T27"/>
              </a:cxn>
              <a:cxn ang="T124">
                <a:pos x="T28" y="T29"/>
              </a:cxn>
              <a:cxn ang="T125">
                <a:pos x="T30" y="T31"/>
              </a:cxn>
              <a:cxn ang="T126">
                <a:pos x="T32" y="T33"/>
              </a:cxn>
              <a:cxn ang="T127">
                <a:pos x="T34" y="T35"/>
              </a:cxn>
              <a:cxn ang="T128">
                <a:pos x="T36" y="T37"/>
              </a:cxn>
              <a:cxn ang="T129">
                <a:pos x="T38" y="T39"/>
              </a:cxn>
              <a:cxn ang="T130">
                <a:pos x="T40" y="T41"/>
              </a:cxn>
              <a:cxn ang="T131">
                <a:pos x="T42" y="T43"/>
              </a:cxn>
              <a:cxn ang="T132">
                <a:pos x="T44" y="T45"/>
              </a:cxn>
              <a:cxn ang="T133">
                <a:pos x="T46" y="T47"/>
              </a:cxn>
              <a:cxn ang="T134">
                <a:pos x="T48" y="T49"/>
              </a:cxn>
              <a:cxn ang="T135">
                <a:pos x="T50" y="T51"/>
              </a:cxn>
              <a:cxn ang="T136">
                <a:pos x="T52" y="T53"/>
              </a:cxn>
              <a:cxn ang="T137">
                <a:pos x="T54" y="T55"/>
              </a:cxn>
              <a:cxn ang="T138">
                <a:pos x="T56" y="T57"/>
              </a:cxn>
              <a:cxn ang="T139">
                <a:pos x="T58" y="T59"/>
              </a:cxn>
              <a:cxn ang="T140">
                <a:pos x="T60" y="T61"/>
              </a:cxn>
              <a:cxn ang="T141">
                <a:pos x="T62" y="T63"/>
              </a:cxn>
              <a:cxn ang="T142">
                <a:pos x="T64" y="T65"/>
              </a:cxn>
              <a:cxn ang="T143">
                <a:pos x="T66" y="T67"/>
              </a:cxn>
              <a:cxn ang="T144">
                <a:pos x="T68" y="T69"/>
              </a:cxn>
              <a:cxn ang="T145">
                <a:pos x="T70" y="T71"/>
              </a:cxn>
              <a:cxn ang="T146">
                <a:pos x="T72" y="T73"/>
              </a:cxn>
              <a:cxn ang="T147">
                <a:pos x="T74" y="T75"/>
              </a:cxn>
              <a:cxn ang="T148">
                <a:pos x="T76" y="T77"/>
              </a:cxn>
              <a:cxn ang="T149">
                <a:pos x="T78" y="T79"/>
              </a:cxn>
              <a:cxn ang="T150">
                <a:pos x="T80" y="T81"/>
              </a:cxn>
              <a:cxn ang="T151">
                <a:pos x="T82" y="T83"/>
              </a:cxn>
              <a:cxn ang="T152">
                <a:pos x="T84" y="T85"/>
              </a:cxn>
              <a:cxn ang="T153">
                <a:pos x="T86" y="T87"/>
              </a:cxn>
              <a:cxn ang="T154">
                <a:pos x="T88" y="T89"/>
              </a:cxn>
              <a:cxn ang="T155">
                <a:pos x="T90" y="T91"/>
              </a:cxn>
              <a:cxn ang="T156">
                <a:pos x="T92" y="T93"/>
              </a:cxn>
              <a:cxn ang="T157">
                <a:pos x="T94" y="T95"/>
              </a:cxn>
              <a:cxn ang="T158">
                <a:pos x="T96" y="T97"/>
              </a:cxn>
              <a:cxn ang="T159">
                <a:pos x="T98" y="T99"/>
              </a:cxn>
              <a:cxn ang="T160">
                <a:pos x="T100" y="T101"/>
              </a:cxn>
              <a:cxn ang="T161">
                <a:pos x="T102" y="T103"/>
              </a:cxn>
              <a:cxn ang="T162">
                <a:pos x="T104" y="T105"/>
              </a:cxn>
              <a:cxn ang="T163">
                <a:pos x="T106" y="T107"/>
              </a:cxn>
              <a:cxn ang="T164">
                <a:pos x="T108" y="T109"/>
              </a:cxn>
            </a:cxnLst>
            <a:rect l="T165" t="T166" r="T167" b="T168"/>
            <a:pathLst>
              <a:path w="818" h="807">
                <a:moveTo>
                  <a:pt x="405" y="665"/>
                </a:moveTo>
                <a:lnTo>
                  <a:pt x="395" y="669"/>
                </a:lnTo>
                <a:lnTo>
                  <a:pt x="391" y="671"/>
                </a:lnTo>
                <a:lnTo>
                  <a:pt x="388" y="673"/>
                </a:lnTo>
                <a:lnTo>
                  <a:pt x="385" y="676"/>
                </a:lnTo>
                <a:lnTo>
                  <a:pt x="384" y="678"/>
                </a:lnTo>
                <a:lnTo>
                  <a:pt x="383" y="681"/>
                </a:lnTo>
                <a:lnTo>
                  <a:pt x="383" y="683"/>
                </a:lnTo>
                <a:lnTo>
                  <a:pt x="383" y="686"/>
                </a:lnTo>
                <a:lnTo>
                  <a:pt x="384" y="689"/>
                </a:lnTo>
                <a:lnTo>
                  <a:pt x="387" y="695"/>
                </a:lnTo>
                <a:lnTo>
                  <a:pt x="391" y="702"/>
                </a:lnTo>
                <a:lnTo>
                  <a:pt x="395" y="709"/>
                </a:lnTo>
                <a:lnTo>
                  <a:pt x="401" y="716"/>
                </a:lnTo>
                <a:lnTo>
                  <a:pt x="406" y="723"/>
                </a:lnTo>
                <a:lnTo>
                  <a:pt x="411" y="731"/>
                </a:lnTo>
                <a:lnTo>
                  <a:pt x="415" y="739"/>
                </a:lnTo>
                <a:lnTo>
                  <a:pt x="417" y="747"/>
                </a:lnTo>
                <a:lnTo>
                  <a:pt x="417" y="753"/>
                </a:lnTo>
                <a:lnTo>
                  <a:pt x="417" y="757"/>
                </a:lnTo>
                <a:lnTo>
                  <a:pt x="417" y="761"/>
                </a:lnTo>
                <a:lnTo>
                  <a:pt x="416" y="766"/>
                </a:lnTo>
                <a:lnTo>
                  <a:pt x="414" y="770"/>
                </a:lnTo>
                <a:lnTo>
                  <a:pt x="411" y="774"/>
                </a:lnTo>
                <a:lnTo>
                  <a:pt x="404" y="782"/>
                </a:lnTo>
                <a:lnTo>
                  <a:pt x="401" y="786"/>
                </a:lnTo>
                <a:lnTo>
                  <a:pt x="397" y="789"/>
                </a:lnTo>
                <a:lnTo>
                  <a:pt x="388" y="795"/>
                </a:lnTo>
                <a:lnTo>
                  <a:pt x="384" y="797"/>
                </a:lnTo>
                <a:lnTo>
                  <a:pt x="379" y="799"/>
                </a:lnTo>
                <a:lnTo>
                  <a:pt x="369" y="803"/>
                </a:lnTo>
                <a:lnTo>
                  <a:pt x="364" y="804"/>
                </a:lnTo>
                <a:lnTo>
                  <a:pt x="359" y="805"/>
                </a:lnTo>
                <a:lnTo>
                  <a:pt x="348" y="807"/>
                </a:lnTo>
                <a:lnTo>
                  <a:pt x="337" y="807"/>
                </a:lnTo>
                <a:lnTo>
                  <a:pt x="327" y="806"/>
                </a:lnTo>
                <a:lnTo>
                  <a:pt x="315" y="804"/>
                </a:lnTo>
                <a:lnTo>
                  <a:pt x="305" y="801"/>
                </a:lnTo>
                <a:lnTo>
                  <a:pt x="300" y="800"/>
                </a:lnTo>
                <a:lnTo>
                  <a:pt x="295" y="798"/>
                </a:lnTo>
                <a:lnTo>
                  <a:pt x="287" y="793"/>
                </a:lnTo>
                <a:lnTo>
                  <a:pt x="282" y="790"/>
                </a:lnTo>
                <a:lnTo>
                  <a:pt x="279" y="787"/>
                </a:lnTo>
                <a:lnTo>
                  <a:pt x="272" y="781"/>
                </a:lnTo>
                <a:lnTo>
                  <a:pt x="269" y="777"/>
                </a:lnTo>
                <a:lnTo>
                  <a:pt x="266" y="773"/>
                </a:lnTo>
                <a:lnTo>
                  <a:pt x="263" y="769"/>
                </a:lnTo>
                <a:lnTo>
                  <a:pt x="261" y="764"/>
                </a:lnTo>
                <a:lnTo>
                  <a:pt x="260" y="760"/>
                </a:lnTo>
                <a:lnTo>
                  <a:pt x="260" y="755"/>
                </a:lnTo>
                <a:lnTo>
                  <a:pt x="259" y="751"/>
                </a:lnTo>
                <a:lnTo>
                  <a:pt x="260" y="745"/>
                </a:lnTo>
                <a:lnTo>
                  <a:pt x="262" y="737"/>
                </a:lnTo>
                <a:lnTo>
                  <a:pt x="265" y="729"/>
                </a:lnTo>
                <a:lnTo>
                  <a:pt x="270" y="722"/>
                </a:lnTo>
                <a:lnTo>
                  <a:pt x="275" y="714"/>
                </a:lnTo>
                <a:lnTo>
                  <a:pt x="279" y="707"/>
                </a:lnTo>
                <a:lnTo>
                  <a:pt x="284" y="701"/>
                </a:lnTo>
                <a:lnTo>
                  <a:pt x="288" y="695"/>
                </a:lnTo>
                <a:lnTo>
                  <a:pt x="290" y="689"/>
                </a:lnTo>
                <a:lnTo>
                  <a:pt x="291" y="686"/>
                </a:lnTo>
                <a:lnTo>
                  <a:pt x="291" y="683"/>
                </a:lnTo>
                <a:lnTo>
                  <a:pt x="291" y="681"/>
                </a:lnTo>
                <a:lnTo>
                  <a:pt x="290" y="678"/>
                </a:lnTo>
                <a:lnTo>
                  <a:pt x="289" y="676"/>
                </a:lnTo>
                <a:lnTo>
                  <a:pt x="287" y="673"/>
                </a:lnTo>
                <a:lnTo>
                  <a:pt x="284" y="671"/>
                </a:lnTo>
                <a:lnTo>
                  <a:pt x="280" y="669"/>
                </a:lnTo>
                <a:lnTo>
                  <a:pt x="276" y="667"/>
                </a:lnTo>
                <a:lnTo>
                  <a:pt x="270" y="665"/>
                </a:lnTo>
                <a:lnTo>
                  <a:pt x="0" y="665"/>
                </a:lnTo>
                <a:lnTo>
                  <a:pt x="0" y="142"/>
                </a:lnTo>
                <a:lnTo>
                  <a:pt x="270" y="142"/>
                </a:lnTo>
                <a:lnTo>
                  <a:pt x="276" y="140"/>
                </a:lnTo>
                <a:lnTo>
                  <a:pt x="280" y="138"/>
                </a:lnTo>
                <a:lnTo>
                  <a:pt x="284" y="136"/>
                </a:lnTo>
                <a:lnTo>
                  <a:pt x="287" y="134"/>
                </a:lnTo>
                <a:lnTo>
                  <a:pt x="289" y="131"/>
                </a:lnTo>
                <a:lnTo>
                  <a:pt x="290" y="129"/>
                </a:lnTo>
                <a:lnTo>
                  <a:pt x="291" y="126"/>
                </a:lnTo>
                <a:lnTo>
                  <a:pt x="291" y="124"/>
                </a:lnTo>
                <a:lnTo>
                  <a:pt x="291" y="121"/>
                </a:lnTo>
                <a:lnTo>
                  <a:pt x="290" y="118"/>
                </a:lnTo>
                <a:lnTo>
                  <a:pt x="289" y="115"/>
                </a:lnTo>
                <a:lnTo>
                  <a:pt x="288" y="113"/>
                </a:lnTo>
                <a:lnTo>
                  <a:pt x="284" y="106"/>
                </a:lnTo>
                <a:lnTo>
                  <a:pt x="279" y="100"/>
                </a:lnTo>
                <a:lnTo>
                  <a:pt x="275" y="93"/>
                </a:lnTo>
                <a:lnTo>
                  <a:pt x="270" y="86"/>
                </a:lnTo>
                <a:lnTo>
                  <a:pt x="265" y="78"/>
                </a:lnTo>
                <a:lnTo>
                  <a:pt x="262" y="70"/>
                </a:lnTo>
                <a:lnTo>
                  <a:pt x="261" y="66"/>
                </a:lnTo>
                <a:lnTo>
                  <a:pt x="260" y="61"/>
                </a:lnTo>
                <a:lnTo>
                  <a:pt x="259" y="56"/>
                </a:lnTo>
                <a:lnTo>
                  <a:pt x="260" y="52"/>
                </a:lnTo>
                <a:lnTo>
                  <a:pt x="260" y="48"/>
                </a:lnTo>
                <a:lnTo>
                  <a:pt x="261" y="43"/>
                </a:lnTo>
                <a:lnTo>
                  <a:pt x="263" y="39"/>
                </a:lnTo>
                <a:lnTo>
                  <a:pt x="266" y="34"/>
                </a:lnTo>
                <a:lnTo>
                  <a:pt x="269" y="30"/>
                </a:lnTo>
                <a:lnTo>
                  <a:pt x="272" y="26"/>
                </a:lnTo>
                <a:lnTo>
                  <a:pt x="275" y="23"/>
                </a:lnTo>
                <a:lnTo>
                  <a:pt x="279" y="20"/>
                </a:lnTo>
                <a:lnTo>
                  <a:pt x="287" y="14"/>
                </a:lnTo>
                <a:lnTo>
                  <a:pt x="295" y="9"/>
                </a:lnTo>
                <a:lnTo>
                  <a:pt x="300" y="7"/>
                </a:lnTo>
                <a:lnTo>
                  <a:pt x="305" y="6"/>
                </a:lnTo>
                <a:lnTo>
                  <a:pt x="315" y="3"/>
                </a:lnTo>
                <a:lnTo>
                  <a:pt x="327" y="1"/>
                </a:lnTo>
                <a:lnTo>
                  <a:pt x="337" y="0"/>
                </a:lnTo>
                <a:lnTo>
                  <a:pt x="348" y="1"/>
                </a:lnTo>
                <a:lnTo>
                  <a:pt x="359" y="2"/>
                </a:lnTo>
                <a:lnTo>
                  <a:pt x="369" y="4"/>
                </a:lnTo>
                <a:lnTo>
                  <a:pt x="379" y="8"/>
                </a:lnTo>
                <a:lnTo>
                  <a:pt x="384" y="10"/>
                </a:lnTo>
                <a:lnTo>
                  <a:pt x="388" y="12"/>
                </a:lnTo>
                <a:lnTo>
                  <a:pt x="393" y="15"/>
                </a:lnTo>
                <a:lnTo>
                  <a:pt x="397" y="18"/>
                </a:lnTo>
                <a:lnTo>
                  <a:pt x="401" y="21"/>
                </a:lnTo>
                <a:lnTo>
                  <a:pt x="404" y="25"/>
                </a:lnTo>
                <a:lnTo>
                  <a:pt x="408" y="29"/>
                </a:lnTo>
                <a:lnTo>
                  <a:pt x="411" y="33"/>
                </a:lnTo>
                <a:lnTo>
                  <a:pt x="414" y="37"/>
                </a:lnTo>
                <a:lnTo>
                  <a:pt x="416" y="42"/>
                </a:lnTo>
                <a:lnTo>
                  <a:pt x="417" y="46"/>
                </a:lnTo>
                <a:lnTo>
                  <a:pt x="417" y="50"/>
                </a:lnTo>
                <a:lnTo>
                  <a:pt x="417" y="55"/>
                </a:lnTo>
                <a:lnTo>
                  <a:pt x="417" y="59"/>
                </a:lnTo>
                <a:lnTo>
                  <a:pt x="415" y="68"/>
                </a:lnTo>
                <a:lnTo>
                  <a:pt x="413" y="72"/>
                </a:lnTo>
                <a:lnTo>
                  <a:pt x="411" y="76"/>
                </a:lnTo>
                <a:lnTo>
                  <a:pt x="406" y="84"/>
                </a:lnTo>
                <a:lnTo>
                  <a:pt x="395" y="99"/>
                </a:lnTo>
                <a:lnTo>
                  <a:pt x="391" y="105"/>
                </a:lnTo>
                <a:lnTo>
                  <a:pt x="387" y="112"/>
                </a:lnTo>
                <a:lnTo>
                  <a:pt x="385" y="115"/>
                </a:lnTo>
                <a:lnTo>
                  <a:pt x="384" y="118"/>
                </a:lnTo>
                <a:lnTo>
                  <a:pt x="383" y="121"/>
                </a:lnTo>
                <a:lnTo>
                  <a:pt x="383" y="124"/>
                </a:lnTo>
                <a:lnTo>
                  <a:pt x="383" y="127"/>
                </a:lnTo>
                <a:lnTo>
                  <a:pt x="384" y="129"/>
                </a:lnTo>
                <a:lnTo>
                  <a:pt x="385" y="132"/>
                </a:lnTo>
                <a:lnTo>
                  <a:pt x="388" y="134"/>
                </a:lnTo>
                <a:lnTo>
                  <a:pt x="391" y="136"/>
                </a:lnTo>
                <a:lnTo>
                  <a:pt x="395" y="138"/>
                </a:lnTo>
                <a:lnTo>
                  <a:pt x="399" y="140"/>
                </a:lnTo>
                <a:lnTo>
                  <a:pt x="405" y="142"/>
                </a:lnTo>
                <a:lnTo>
                  <a:pt x="677" y="142"/>
                </a:lnTo>
                <a:lnTo>
                  <a:pt x="677" y="336"/>
                </a:lnTo>
                <a:lnTo>
                  <a:pt x="679" y="341"/>
                </a:lnTo>
                <a:lnTo>
                  <a:pt x="681" y="345"/>
                </a:lnTo>
                <a:lnTo>
                  <a:pt x="683" y="349"/>
                </a:lnTo>
                <a:lnTo>
                  <a:pt x="685" y="352"/>
                </a:lnTo>
                <a:lnTo>
                  <a:pt x="687" y="354"/>
                </a:lnTo>
                <a:lnTo>
                  <a:pt x="690" y="355"/>
                </a:lnTo>
                <a:lnTo>
                  <a:pt x="692" y="356"/>
                </a:lnTo>
                <a:lnTo>
                  <a:pt x="695" y="356"/>
                </a:lnTo>
                <a:lnTo>
                  <a:pt x="699" y="356"/>
                </a:lnTo>
                <a:lnTo>
                  <a:pt x="701" y="355"/>
                </a:lnTo>
                <a:lnTo>
                  <a:pt x="707" y="352"/>
                </a:lnTo>
                <a:lnTo>
                  <a:pt x="713" y="348"/>
                </a:lnTo>
                <a:lnTo>
                  <a:pt x="720" y="344"/>
                </a:lnTo>
                <a:lnTo>
                  <a:pt x="734" y="334"/>
                </a:lnTo>
                <a:lnTo>
                  <a:pt x="742" y="330"/>
                </a:lnTo>
                <a:lnTo>
                  <a:pt x="750" y="327"/>
                </a:lnTo>
                <a:lnTo>
                  <a:pt x="754" y="325"/>
                </a:lnTo>
                <a:lnTo>
                  <a:pt x="758" y="324"/>
                </a:lnTo>
                <a:lnTo>
                  <a:pt x="762" y="324"/>
                </a:lnTo>
                <a:lnTo>
                  <a:pt x="766" y="324"/>
                </a:lnTo>
                <a:lnTo>
                  <a:pt x="771" y="325"/>
                </a:lnTo>
                <a:lnTo>
                  <a:pt x="775" y="326"/>
                </a:lnTo>
                <a:lnTo>
                  <a:pt x="780" y="328"/>
                </a:lnTo>
                <a:lnTo>
                  <a:pt x="785" y="331"/>
                </a:lnTo>
                <a:lnTo>
                  <a:pt x="788" y="333"/>
                </a:lnTo>
                <a:lnTo>
                  <a:pt x="792" y="336"/>
                </a:lnTo>
                <a:lnTo>
                  <a:pt x="795" y="340"/>
                </a:lnTo>
                <a:lnTo>
                  <a:pt x="799" y="343"/>
                </a:lnTo>
                <a:lnTo>
                  <a:pt x="804" y="351"/>
                </a:lnTo>
                <a:lnTo>
                  <a:pt x="809" y="361"/>
                </a:lnTo>
                <a:lnTo>
                  <a:pt x="811" y="366"/>
                </a:lnTo>
                <a:lnTo>
                  <a:pt x="813" y="371"/>
                </a:lnTo>
                <a:lnTo>
                  <a:pt x="815" y="381"/>
                </a:lnTo>
                <a:lnTo>
                  <a:pt x="817" y="391"/>
                </a:lnTo>
                <a:lnTo>
                  <a:pt x="818" y="396"/>
                </a:lnTo>
                <a:lnTo>
                  <a:pt x="818" y="402"/>
                </a:lnTo>
                <a:lnTo>
                  <a:pt x="818" y="413"/>
                </a:lnTo>
                <a:lnTo>
                  <a:pt x="816" y="423"/>
                </a:lnTo>
                <a:lnTo>
                  <a:pt x="814" y="434"/>
                </a:lnTo>
                <a:lnTo>
                  <a:pt x="811" y="444"/>
                </a:lnTo>
                <a:lnTo>
                  <a:pt x="809" y="448"/>
                </a:lnTo>
                <a:lnTo>
                  <a:pt x="806" y="453"/>
                </a:lnTo>
                <a:lnTo>
                  <a:pt x="803" y="458"/>
                </a:lnTo>
                <a:lnTo>
                  <a:pt x="800" y="462"/>
                </a:lnTo>
                <a:lnTo>
                  <a:pt x="797" y="466"/>
                </a:lnTo>
                <a:lnTo>
                  <a:pt x="794" y="470"/>
                </a:lnTo>
                <a:lnTo>
                  <a:pt x="790" y="474"/>
                </a:lnTo>
                <a:lnTo>
                  <a:pt x="786" y="477"/>
                </a:lnTo>
                <a:lnTo>
                  <a:pt x="781" y="479"/>
                </a:lnTo>
                <a:lnTo>
                  <a:pt x="777" y="481"/>
                </a:lnTo>
                <a:lnTo>
                  <a:pt x="773" y="482"/>
                </a:lnTo>
                <a:lnTo>
                  <a:pt x="768" y="483"/>
                </a:lnTo>
                <a:lnTo>
                  <a:pt x="764" y="483"/>
                </a:lnTo>
                <a:lnTo>
                  <a:pt x="760" y="483"/>
                </a:lnTo>
                <a:lnTo>
                  <a:pt x="752" y="480"/>
                </a:lnTo>
                <a:lnTo>
                  <a:pt x="744" y="477"/>
                </a:lnTo>
                <a:lnTo>
                  <a:pt x="736" y="472"/>
                </a:lnTo>
                <a:lnTo>
                  <a:pt x="721" y="461"/>
                </a:lnTo>
                <a:lnTo>
                  <a:pt x="714" y="455"/>
                </a:lnTo>
                <a:lnTo>
                  <a:pt x="708" y="451"/>
                </a:lnTo>
                <a:lnTo>
                  <a:pt x="705" y="450"/>
                </a:lnTo>
                <a:lnTo>
                  <a:pt x="702" y="448"/>
                </a:lnTo>
                <a:lnTo>
                  <a:pt x="699" y="448"/>
                </a:lnTo>
                <a:lnTo>
                  <a:pt x="695" y="447"/>
                </a:lnTo>
                <a:lnTo>
                  <a:pt x="692" y="448"/>
                </a:lnTo>
                <a:lnTo>
                  <a:pt x="690" y="448"/>
                </a:lnTo>
                <a:lnTo>
                  <a:pt x="687" y="450"/>
                </a:lnTo>
                <a:lnTo>
                  <a:pt x="685" y="452"/>
                </a:lnTo>
                <a:lnTo>
                  <a:pt x="683" y="455"/>
                </a:lnTo>
                <a:lnTo>
                  <a:pt x="681" y="459"/>
                </a:lnTo>
                <a:lnTo>
                  <a:pt x="679" y="464"/>
                </a:lnTo>
                <a:lnTo>
                  <a:pt x="677" y="469"/>
                </a:lnTo>
                <a:lnTo>
                  <a:pt x="677" y="665"/>
                </a:lnTo>
                <a:lnTo>
                  <a:pt x="405" y="665"/>
                </a:lnTo>
                <a:close/>
              </a:path>
            </a:pathLst>
          </a:custGeom>
          <a:ln>
            <a:solidFill>
              <a:schemeClr val="accent6"/>
            </a:solidFill>
            <a:headEnd/>
            <a:tailEnd/>
          </a:ln>
          <a:effectLst/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lIns="252000" tIns="36000" rIns="72000" bIns="36000" anchor="ctr" anchorCtr="0"/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ru-RU" sz="2000" dirty="0" smtClean="0">
              <a:solidFill>
                <a:schemeClr val="accent6"/>
              </a:solidFill>
            </a:endParaRPr>
          </a:p>
        </p:txBody>
      </p:sp>
      <p:sp useBgFill="1">
        <p:nvSpPr>
          <p:cNvPr id="37" name="Freeform 12"/>
          <p:cNvSpPr>
            <a:spLocks/>
          </p:cNvSpPr>
          <p:nvPr/>
        </p:nvSpPr>
        <p:spPr bwMode="auto">
          <a:xfrm>
            <a:off x="469063" y="2125578"/>
            <a:ext cx="1894391" cy="1319510"/>
          </a:xfrm>
          <a:custGeom>
            <a:avLst/>
            <a:gdLst>
              <a:gd name="T0" fmla="*/ 675 w 677"/>
              <a:gd name="T1" fmla="*/ 196 h 522"/>
              <a:gd name="T2" fmla="*/ 669 w 677"/>
              <a:gd name="T3" fmla="*/ 207 h 522"/>
              <a:gd name="T4" fmla="*/ 661 w 677"/>
              <a:gd name="T5" fmla="*/ 213 h 522"/>
              <a:gd name="T6" fmla="*/ 650 w 677"/>
              <a:gd name="T7" fmla="*/ 212 h 522"/>
              <a:gd name="T8" fmla="*/ 634 w 677"/>
              <a:gd name="T9" fmla="*/ 202 h 522"/>
              <a:gd name="T10" fmla="*/ 615 w 677"/>
              <a:gd name="T11" fmla="*/ 189 h 522"/>
              <a:gd name="T12" fmla="*/ 601 w 677"/>
              <a:gd name="T13" fmla="*/ 184 h 522"/>
              <a:gd name="T14" fmla="*/ 589 w 677"/>
              <a:gd name="T15" fmla="*/ 182 h 522"/>
              <a:gd name="T16" fmla="*/ 578 w 677"/>
              <a:gd name="T17" fmla="*/ 184 h 522"/>
              <a:gd name="T18" fmla="*/ 566 w 677"/>
              <a:gd name="T19" fmla="*/ 190 h 522"/>
              <a:gd name="T20" fmla="*/ 556 w 677"/>
              <a:gd name="T21" fmla="*/ 198 h 522"/>
              <a:gd name="T22" fmla="*/ 542 w 677"/>
              <a:gd name="T23" fmla="*/ 222 h 522"/>
              <a:gd name="T24" fmla="*/ 537 w 677"/>
              <a:gd name="T25" fmla="*/ 241 h 522"/>
              <a:gd name="T26" fmla="*/ 535 w 677"/>
              <a:gd name="T27" fmla="*/ 273 h 522"/>
              <a:gd name="T28" fmla="*/ 539 w 677"/>
              <a:gd name="T29" fmla="*/ 294 h 522"/>
              <a:gd name="T30" fmla="*/ 548 w 677"/>
              <a:gd name="T31" fmla="*/ 312 h 522"/>
              <a:gd name="T32" fmla="*/ 562 w 677"/>
              <a:gd name="T33" fmla="*/ 330 h 522"/>
              <a:gd name="T34" fmla="*/ 577 w 677"/>
              <a:gd name="T35" fmla="*/ 338 h 522"/>
              <a:gd name="T36" fmla="*/ 590 w 677"/>
              <a:gd name="T37" fmla="*/ 340 h 522"/>
              <a:gd name="T38" fmla="*/ 603 w 677"/>
              <a:gd name="T39" fmla="*/ 337 h 522"/>
              <a:gd name="T40" fmla="*/ 619 w 677"/>
              <a:gd name="T41" fmla="*/ 329 h 522"/>
              <a:gd name="T42" fmla="*/ 650 w 677"/>
              <a:gd name="T43" fmla="*/ 308 h 522"/>
              <a:gd name="T44" fmla="*/ 658 w 677"/>
              <a:gd name="T45" fmla="*/ 306 h 522"/>
              <a:gd name="T46" fmla="*/ 666 w 677"/>
              <a:gd name="T47" fmla="*/ 308 h 522"/>
              <a:gd name="T48" fmla="*/ 673 w 677"/>
              <a:gd name="T49" fmla="*/ 317 h 522"/>
              <a:gd name="T50" fmla="*/ 405 w 677"/>
              <a:gd name="T51" fmla="*/ 522 h 522"/>
              <a:gd name="T52" fmla="*/ 388 w 677"/>
              <a:gd name="T53" fmla="*/ 513 h 522"/>
              <a:gd name="T54" fmla="*/ 383 w 677"/>
              <a:gd name="T55" fmla="*/ 506 h 522"/>
              <a:gd name="T56" fmla="*/ 385 w 677"/>
              <a:gd name="T57" fmla="*/ 495 h 522"/>
              <a:gd name="T58" fmla="*/ 406 w 677"/>
              <a:gd name="T59" fmla="*/ 463 h 522"/>
              <a:gd name="T60" fmla="*/ 416 w 677"/>
              <a:gd name="T61" fmla="*/ 441 h 522"/>
              <a:gd name="T62" fmla="*/ 417 w 677"/>
              <a:gd name="T63" fmla="*/ 429 h 522"/>
              <a:gd name="T64" fmla="*/ 414 w 677"/>
              <a:gd name="T65" fmla="*/ 418 h 522"/>
              <a:gd name="T66" fmla="*/ 407 w 677"/>
              <a:gd name="T67" fmla="*/ 406 h 522"/>
              <a:gd name="T68" fmla="*/ 392 w 677"/>
              <a:gd name="T69" fmla="*/ 393 h 522"/>
              <a:gd name="T70" fmla="*/ 377 w 677"/>
              <a:gd name="T71" fmla="*/ 386 h 522"/>
              <a:gd name="T72" fmla="*/ 355 w 677"/>
              <a:gd name="T73" fmla="*/ 381 h 522"/>
              <a:gd name="T74" fmla="*/ 325 w 677"/>
              <a:gd name="T75" fmla="*/ 381 h 522"/>
              <a:gd name="T76" fmla="*/ 296 w 677"/>
              <a:gd name="T77" fmla="*/ 388 h 522"/>
              <a:gd name="T78" fmla="*/ 281 w 677"/>
              <a:gd name="T79" fmla="*/ 397 h 522"/>
              <a:gd name="T80" fmla="*/ 269 w 677"/>
              <a:gd name="T81" fmla="*/ 409 h 522"/>
              <a:gd name="T82" fmla="*/ 261 w 677"/>
              <a:gd name="T83" fmla="*/ 423 h 522"/>
              <a:gd name="T84" fmla="*/ 259 w 677"/>
              <a:gd name="T85" fmla="*/ 436 h 522"/>
              <a:gd name="T86" fmla="*/ 262 w 677"/>
              <a:gd name="T87" fmla="*/ 450 h 522"/>
              <a:gd name="T88" fmla="*/ 274 w 677"/>
              <a:gd name="T89" fmla="*/ 472 h 522"/>
              <a:gd name="T90" fmla="*/ 288 w 677"/>
              <a:gd name="T91" fmla="*/ 492 h 522"/>
              <a:gd name="T92" fmla="*/ 291 w 677"/>
              <a:gd name="T93" fmla="*/ 503 h 522"/>
              <a:gd name="T94" fmla="*/ 289 w 677"/>
              <a:gd name="T95" fmla="*/ 511 h 522"/>
              <a:gd name="T96" fmla="*/ 280 w 677"/>
              <a:gd name="T97" fmla="*/ 517 h 522"/>
              <a:gd name="T98" fmla="*/ 0 w 677"/>
              <a:gd name="T99" fmla="*/ 522 h 522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w 677"/>
              <a:gd name="T151" fmla="*/ 0 h 522"/>
              <a:gd name="T152" fmla="*/ 677 w 677"/>
              <a:gd name="T153" fmla="*/ 522 h 522"/>
            </a:gdLst>
            <a:ahLst/>
            <a:cxnLst>
              <a:cxn ang="T100">
                <a:pos x="T0" y="T1"/>
              </a:cxn>
              <a:cxn ang="T101">
                <a:pos x="T2" y="T3"/>
              </a:cxn>
              <a:cxn ang="T102">
                <a:pos x="T4" y="T5"/>
              </a:cxn>
              <a:cxn ang="T103">
                <a:pos x="T6" y="T7"/>
              </a:cxn>
              <a:cxn ang="T104">
                <a:pos x="T8" y="T9"/>
              </a:cxn>
              <a:cxn ang="T105">
                <a:pos x="T10" y="T11"/>
              </a:cxn>
              <a:cxn ang="T106">
                <a:pos x="T12" y="T13"/>
              </a:cxn>
              <a:cxn ang="T107">
                <a:pos x="T14" y="T15"/>
              </a:cxn>
              <a:cxn ang="T108">
                <a:pos x="T16" y="T17"/>
              </a:cxn>
              <a:cxn ang="T109">
                <a:pos x="T18" y="T19"/>
              </a:cxn>
              <a:cxn ang="T110">
                <a:pos x="T20" y="T21"/>
              </a:cxn>
              <a:cxn ang="T111">
                <a:pos x="T22" y="T23"/>
              </a:cxn>
              <a:cxn ang="T112">
                <a:pos x="T24" y="T25"/>
              </a:cxn>
              <a:cxn ang="T113">
                <a:pos x="T26" y="T27"/>
              </a:cxn>
              <a:cxn ang="T114">
                <a:pos x="T28" y="T29"/>
              </a:cxn>
              <a:cxn ang="T115">
                <a:pos x="T30" y="T31"/>
              </a:cxn>
              <a:cxn ang="T116">
                <a:pos x="T32" y="T33"/>
              </a:cxn>
              <a:cxn ang="T117">
                <a:pos x="T34" y="T35"/>
              </a:cxn>
              <a:cxn ang="T118">
                <a:pos x="T36" y="T37"/>
              </a:cxn>
              <a:cxn ang="T119">
                <a:pos x="T38" y="T39"/>
              </a:cxn>
              <a:cxn ang="T120">
                <a:pos x="T40" y="T41"/>
              </a:cxn>
              <a:cxn ang="T121">
                <a:pos x="T42" y="T43"/>
              </a:cxn>
              <a:cxn ang="T122">
                <a:pos x="T44" y="T45"/>
              </a:cxn>
              <a:cxn ang="T123">
                <a:pos x="T46" y="T47"/>
              </a:cxn>
              <a:cxn ang="T124">
                <a:pos x="T48" y="T49"/>
              </a:cxn>
              <a:cxn ang="T125">
                <a:pos x="T50" y="T51"/>
              </a:cxn>
              <a:cxn ang="T126">
                <a:pos x="T52" y="T53"/>
              </a:cxn>
              <a:cxn ang="T127">
                <a:pos x="T54" y="T55"/>
              </a:cxn>
              <a:cxn ang="T128">
                <a:pos x="T56" y="T57"/>
              </a:cxn>
              <a:cxn ang="T129">
                <a:pos x="T58" y="T59"/>
              </a:cxn>
              <a:cxn ang="T130">
                <a:pos x="T60" y="T61"/>
              </a:cxn>
              <a:cxn ang="T131">
                <a:pos x="T62" y="T63"/>
              </a:cxn>
              <a:cxn ang="T132">
                <a:pos x="T64" y="T65"/>
              </a:cxn>
              <a:cxn ang="T133">
                <a:pos x="T66" y="T67"/>
              </a:cxn>
              <a:cxn ang="T134">
                <a:pos x="T68" y="T69"/>
              </a:cxn>
              <a:cxn ang="T135">
                <a:pos x="T70" y="T71"/>
              </a:cxn>
              <a:cxn ang="T136">
                <a:pos x="T72" y="T73"/>
              </a:cxn>
              <a:cxn ang="T137">
                <a:pos x="T74" y="T75"/>
              </a:cxn>
              <a:cxn ang="T138">
                <a:pos x="T76" y="T77"/>
              </a:cxn>
              <a:cxn ang="T139">
                <a:pos x="T78" y="T79"/>
              </a:cxn>
              <a:cxn ang="T140">
                <a:pos x="T80" y="T81"/>
              </a:cxn>
              <a:cxn ang="T141">
                <a:pos x="T82" y="T83"/>
              </a:cxn>
              <a:cxn ang="T142">
                <a:pos x="T84" y="T85"/>
              </a:cxn>
              <a:cxn ang="T143">
                <a:pos x="T86" y="T87"/>
              </a:cxn>
              <a:cxn ang="T144">
                <a:pos x="T88" y="T89"/>
              </a:cxn>
              <a:cxn ang="T145">
                <a:pos x="T90" y="T91"/>
              </a:cxn>
              <a:cxn ang="T146">
                <a:pos x="T92" y="T93"/>
              </a:cxn>
              <a:cxn ang="T147">
                <a:pos x="T94" y="T95"/>
              </a:cxn>
              <a:cxn ang="T148">
                <a:pos x="T96" y="T97"/>
              </a:cxn>
              <a:cxn ang="T149">
                <a:pos x="T98" y="T99"/>
              </a:cxn>
            </a:cxnLst>
            <a:rect l="T150" t="T151" r="T152" b="T153"/>
            <a:pathLst>
              <a:path w="677" h="522">
                <a:moveTo>
                  <a:pt x="677" y="0"/>
                </a:moveTo>
                <a:lnTo>
                  <a:pt x="677" y="193"/>
                </a:lnTo>
                <a:lnTo>
                  <a:pt x="675" y="196"/>
                </a:lnTo>
                <a:lnTo>
                  <a:pt x="674" y="200"/>
                </a:lnTo>
                <a:lnTo>
                  <a:pt x="671" y="205"/>
                </a:lnTo>
                <a:lnTo>
                  <a:pt x="669" y="207"/>
                </a:lnTo>
                <a:lnTo>
                  <a:pt x="668" y="209"/>
                </a:lnTo>
                <a:lnTo>
                  <a:pt x="665" y="212"/>
                </a:lnTo>
                <a:lnTo>
                  <a:pt x="661" y="213"/>
                </a:lnTo>
                <a:lnTo>
                  <a:pt x="657" y="214"/>
                </a:lnTo>
                <a:lnTo>
                  <a:pt x="654" y="213"/>
                </a:lnTo>
                <a:lnTo>
                  <a:pt x="650" y="212"/>
                </a:lnTo>
                <a:lnTo>
                  <a:pt x="646" y="210"/>
                </a:lnTo>
                <a:lnTo>
                  <a:pt x="642" y="208"/>
                </a:lnTo>
                <a:lnTo>
                  <a:pt x="634" y="202"/>
                </a:lnTo>
                <a:lnTo>
                  <a:pt x="627" y="197"/>
                </a:lnTo>
                <a:lnTo>
                  <a:pt x="620" y="192"/>
                </a:lnTo>
                <a:lnTo>
                  <a:pt x="615" y="189"/>
                </a:lnTo>
                <a:lnTo>
                  <a:pt x="610" y="187"/>
                </a:lnTo>
                <a:lnTo>
                  <a:pt x="606" y="185"/>
                </a:lnTo>
                <a:lnTo>
                  <a:pt x="601" y="184"/>
                </a:lnTo>
                <a:lnTo>
                  <a:pt x="597" y="183"/>
                </a:lnTo>
                <a:lnTo>
                  <a:pt x="593" y="182"/>
                </a:lnTo>
                <a:lnTo>
                  <a:pt x="589" y="182"/>
                </a:lnTo>
                <a:lnTo>
                  <a:pt x="586" y="183"/>
                </a:lnTo>
                <a:lnTo>
                  <a:pt x="582" y="183"/>
                </a:lnTo>
                <a:lnTo>
                  <a:pt x="578" y="184"/>
                </a:lnTo>
                <a:lnTo>
                  <a:pt x="574" y="186"/>
                </a:lnTo>
                <a:lnTo>
                  <a:pt x="569" y="188"/>
                </a:lnTo>
                <a:lnTo>
                  <a:pt x="566" y="190"/>
                </a:lnTo>
                <a:lnTo>
                  <a:pt x="562" y="192"/>
                </a:lnTo>
                <a:lnTo>
                  <a:pt x="559" y="195"/>
                </a:lnTo>
                <a:lnTo>
                  <a:pt x="556" y="198"/>
                </a:lnTo>
                <a:lnTo>
                  <a:pt x="551" y="205"/>
                </a:lnTo>
                <a:lnTo>
                  <a:pt x="546" y="213"/>
                </a:lnTo>
                <a:lnTo>
                  <a:pt x="542" y="222"/>
                </a:lnTo>
                <a:lnTo>
                  <a:pt x="539" y="231"/>
                </a:lnTo>
                <a:lnTo>
                  <a:pt x="538" y="236"/>
                </a:lnTo>
                <a:lnTo>
                  <a:pt x="537" y="241"/>
                </a:lnTo>
                <a:lnTo>
                  <a:pt x="535" y="253"/>
                </a:lnTo>
                <a:lnTo>
                  <a:pt x="535" y="263"/>
                </a:lnTo>
                <a:lnTo>
                  <a:pt x="535" y="273"/>
                </a:lnTo>
                <a:lnTo>
                  <a:pt x="536" y="279"/>
                </a:lnTo>
                <a:lnTo>
                  <a:pt x="537" y="284"/>
                </a:lnTo>
                <a:lnTo>
                  <a:pt x="539" y="294"/>
                </a:lnTo>
                <a:lnTo>
                  <a:pt x="543" y="303"/>
                </a:lnTo>
                <a:lnTo>
                  <a:pt x="545" y="308"/>
                </a:lnTo>
                <a:lnTo>
                  <a:pt x="548" y="312"/>
                </a:lnTo>
                <a:lnTo>
                  <a:pt x="552" y="319"/>
                </a:lnTo>
                <a:lnTo>
                  <a:pt x="557" y="325"/>
                </a:lnTo>
                <a:lnTo>
                  <a:pt x="562" y="330"/>
                </a:lnTo>
                <a:lnTo>
                  <a:pt x="568" y="334"/>
                </a:lnTo>
                <a:lnTo>
                  <a:pt x="573" y="337"/>
                </a:lnTo>
                <a:lnTo>
                  <a:pt x="577" y="338"/>
                </a:lnTo>
                <a:lnTo>
                  <a:pt x="582" y="340"/>
                </a:lnTo>
                <a:lnTo>
                  <a:pt x="586" y="340"/>
                </a:lnTo>
                <a:lnTo>
                  <a:pt x="590" y="340"/>
                </a:lnTo>
                <a:lnTo>
                  <a:pt x="595" y="340"/>
                </a:lnTo>
                <a:lnTo>
                  <a:pt x="599" y="339"/>
                </a:lnTo>
                <a:lnTo>
                  <a:pt x="603" y="337"/>
                </a:lnTo>
                <a:lnTo>
                  <a:pt x="607" y="336"/>
                </a:lnTo>
                <a:lnTo>
                  <a:pt x="611" y="334"/>
                </a:lnTo>
                <a:lnTo>
                  <a:pt x="619" y="329"/>
                </a:lnTo>
                <a:lnTo>
                  <a:pt x="633" y="318"/>
                </a:lnTo>
                <a:lnTo>
                  <a:pt x="647" y="309"/>
                </a:lnTo>
                <a:lnTo>
                  <a:pt x="650" y="308"/>
                </a:lnTo>
                <a:lnTo>
                  <a:pt x="653" y="307"/>
                </a:lnTo>
                <a:lnTo>
                  <a:pt x="656" y="306"/>
                </a:lnTo>
                <a:lnTo>
                  <a:pt x="658" y="306"/>
                </a:lnTo>
                <a:lnTo>
                  <a:pt x="661" y="306"/>
                </a:lnTo>
                <a:lnTo>
                  <a:pt x="664" y="307"/>
                </a:lnTo>
                <a:lnTo>
                  <a:pt x="666" y="308"/>
                </a:lnTo>
                <a:lnTo>
                  <a:pt x="668" y="310"/>
                </a:lnTo>
                <a:lnTo>
                  <a:pt x="671" y="313"/>
                </a:lnTo>
                <a:lnTo>
                  <a:pt x="673" y="317"/>
                </a:lnTo>
                <a:lnTo>
                  <a:pt x="677" y="328"/>
                </a:lnTo>
                <a:lnTo>
                  <a:pt x="677" y="522"/>
                </a:lnTo>
                <a:lnTo>
                  <a:pt x="405" y="522"/>
                </a:lnTo>
                <a:lnTo>
                  <a:pt x="398" y="519"/>
                </a:lnTo>
                <a:lnTo>
                  <a:pt x="392" y="516"/>
                </a:lnTo>
                <a:lnTo>
                  <a:pt x="388" y="513"/>
                </a:lnTo>
                <a:lnTo>
                  <a:pt x="386" y="511"/>
                </a:lnTo>
                <a:lnTo>
                  <a:pt x="385" y="510"/>
                </a:lnTo>
                <a:lnTo>
                  <a:pt x="383" y="506"/>
                </a:lnTo>
                <a:lnTo>
                  <a:pt x="383" y="502"/>
                </a:lnTo>
                <a:lnTo>
                  <a:pt x="383" y="499"/>
                </a:lnTo>
                <a:lnTo>
                  <a:pt x="385" y="495"/>
                </a:lnTo>
                <a:lnTo>
                  <a:pt x="390" y="486"/>
                </a:lnTo>
                <a:lnTo>
                  <a:pt x="396" y="477"/>
                </a:lnTo>
                <a:lnTo>
                  <a:pt x="406" y="463"/>
                </a:lnTo>
                <a:lnTo>
                  <a:pt x="411" y="456"/>
                </a:lnTo>
                <a:lnTo>
                  <a:pt x="414" y="448"/>
                </a:lnTo>
                <a:lnTo>
                  <a:pt x="416" y="441"/>
                </a:lnTo>
                <a:lnTo>
                  <a:pt x="417" y="438"/>
                </a:lnTo>
                <a:lnTo>
                  <a:pt x="417" y="435"/>
                </a:lnTo>
                <a:lnTo>
                  <a:pt x="417" y="429"/>
                </a:lnTo>
                <a:lnTo>
                  <a:pt x="416" y="422"/>
                </a:lnTo>
                <a:lnTo>
                  <a:pt x="415" y="420"/>
                </a:lnTo>
                <a:lnTo>
                  <a:pt x="414" y="418"/>
                </a:lnTo>
                <a:lnTo>
                  <a:pt x="412" y="414"/>
                </a:lnTo>
                <a:lnTo>
                  <a:pt x="410" y="410"/>
                </a:lnTo>
                <a:lnTo>
                  <a:pt x="407" y="406"/>
                </a:lnTo>
                <a:lnTo>
                  <a:pt x="404" y="402"/>
                </a:lnTo>
                <a:lnTo>
                  <a:pt x="400" y="399"/>
                </a:lnTo>
                <a:lnTo>
                  <a:pt x="392" y="393"/>
                </a:lnTo>
                <a:lnTo>
                  <a:pt x="387" y="391"/>
                </a:lnTo>
                <a:lnTo>
                  <a:pt x="382" y="388"/>
                </a:lnTo>
                <a:lnTo>
                  <a:pt x="377" y="386"/>
                </a:lnTo>
                <a:lnTo>
                  <a:pt x="372" y="385"/>
                </a:lnTo>
                <a:lnTo>
                  <a:pt x="361" y="382"/>
                </a:lnTo>
                <a:lnTo>
                  <a:pt x="355" y="381"/>
                </a:lnTo>
                <a:lnTo>
                  <a:pt x="349" y="380"/>
                </a:lnTo>
                <a:lnTo>
                  <a:pt x="337" y="380"/>
                </a:lnTo>
                <a:lnTo>
                  <a:pt x="325" y="381"/>
                </a:lnTo>
                <a:lnTo>
                  <a:pt x="313" y="383"/>
                </a:lnTo>
                <a:lnTo>
                  <a:pt x="301" y="386"/>
                </a:lnTo>
                <a:lnTo>
                  <a:pt x="296" y="388"/>
                </a:lnTo>
                <a:lnTo>
                  <a:pt x="291" y="391"/>
                </a:lnTo>
                <a:lnTo>
                  <a:pt x="286" y="394"/>
                </a:lnTo>
                <a:lnTo>
                  <a:pt x="281" y="397"/>
                </a:lnTo>
                <a:lnTo>
                  <a:pt x="277" y="400"/>
                </a:lnTo>
                <a:lnTo>
                  <a:pt x="273" y="404"/>
                </a:lnTo>
                <a:lnTo>
                  <a:pt x="269" y="409"/>
                </a:lnTo>
                <a:lnTo>
                  <a:pt x="266" y="413"/>
                </a:lnTo>
                <a:lnTo>
                  <a:pt x="263" y="418"/>
                </a:lnTo>
                <a:lnTo>
                  <a:pt x="261" y="423"/>
                </a:lnTo>
                <a:lnTo>
                  <a:pt x="260" y="427"/>
                </a:lnTo>
                <a:lnTo>
                  <a:pt x="259" y="432"/>
                </a:lnTo>
                <a:lnTo>
                  <a:pt x="259" y="436"/>
                </a:lnTo>
                <a:lnTo>
                  <a:pt x="260" y="440"/>
                </a:lnTo>
                <a:lnTo>
                  <a:pt x="260" y="445"/>
                </a:lnTo>
                <a:lnTo>
                  <a:pt x="262" y="450"/>
                </a:lnTo>
                <a:lnTo>
                  <a:pt x="265" y="457"/>
                </a:lnTo>
                <a:lnTo>
                  <a:pt x="269" y="465"/>
                </a:lnTo>
                <a:lnTo>
                  <a:pt x="274" y="472"/>
                </a:lnTo>
                <a:lnTo>
                  <a:pt x="279" y="479"/>
                </a:lnTo>
                <a:lnTo>
                  <a:pt x="284" y="486"/>
                </a:lnTo>
                <a:lnTo>
                  <a:pt x="288" y="492"/>
                </a:lnTo>
                <a:lnTo>
                  <a:pt x="290" y="498"/>
                </a:lnTo>
                <a:lnTo>
                  <a:pt x="291" y="501"/>
                </a:lnTo>
                <a:lnTo>
                  <a:pt x="291" y="503"/>
                </a:lnTo>
                <a:lnTo>
                  <a:pt x="291" y="506"/>
                </a:lnTo>
                <a:lnTo>
                  <a:pt x="290" y="508"/>
                </a:lnTo>
                <a:lnTo>
                  <a:pt x="289" y="511"/>
                </a:lnTo>
                <a:lnTo>
                  <a:pt x="286" y="513"/>
                </a:lnTo>
                <a:lnTo>
                  <a:pt x="284" y="515"/>
                </a:lnTo>
                <a:lnTo>
                  <a:pt x="280" y="517"/>
                </a:lnTo>
                <a:lnTo>
                  <a:pt x="276" y="520"/>
                </a:lnTo>
                <a:lnTo>
                  <a:pt x="270" y="521"/>
                </a:lnTo>
                <a:lnTo>
                  <a:pt x="0" y="522"/>
                </a:lnTo>
                <a:lnTo>
                  <a:pt x="0" y="0"/>
                </a:lnTo>
                <a:lnTo>
                  <a:pt x="677" y="0"/>
                </a:lnTo>
                <a:close/>
              </a:path>
            </a:pathLst>
          </a:custGeom>
          <a:ln>
            <a:solidFill>
              <a:schemeClr val="accent6"/>
            </a:solidFill>
            <a:headEnd/>
            <a:tailEnd/>
          </a:ln>
          <a:effectLst/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lIns="252000" tIns="36000" rIns="72000" bIns="36000" anchor="ctr" anchorCtr="0"/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ru-RU" sz="2000" dirty="0" smtClean="0">
              <a:solidFill>
                <a:schemeClr val="accent6"/>
              </a:solidFill>
            </a:endParaRPr>
          </a:p>
        </p:txBody>
      </p:sp>
      <p:pic>
        <p:nvPicPr>
          <p:cNvPr id="38" name="Picture 1" descr="C:\Users\Галина\Desktop\Ларькова_Пазлы\смайлик-сервировка1.png"/>
          <p:cNvPicPr>
            <a:picLocks noChangeAspect="1" noChangeArrowheads="1"/>
          </p:cNvPicPr>
          <p:nvPr/>
        </p:nvPicPr>
        <p:blipFill>
          <a:blip r:embed="rId7"/>
          <a:stretch>
            <a:fillRect/>
          </a:stretch>
        </p:blipFill>
        <p:spPr bwMode="auto">
          <a:xfrm>
            <a:off x="459691" y="512816"/>
            <a:ext cx="1013964" cy="1260000"/>
          </a:xfrm>
          <a:prstGeom prst="rect">
            <a:avLst/>
          </a:prstGeom>
          <a:noFill/>
          <a:effectLst>
            <a:glow rad="63500">
              <a:schemeClr val="accent3">
                <a:satMod val="175000"/>
                <a:alpha val="40000"/>
              </a:schemeClr>
            </a:glow>
          </a:effec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1031" y="1484784"/>
            <a:ext cx="2433103" cy="16259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9" name="в.1"/>
          <p:cNvSpPr/>
          <p:nvPr/>
        </p:nvSpPr>
        <p:spPr>
          <a:xfrm>
            <a:off x="2576866" y="757982"/>
            <a:ext cx="5163486" cy="510778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Прервав еду, приборы кладут…</a:t>
            </a:r>
            <a:endParaRPr lang="ru-RU" sz="2400" b="1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20" name="Picture 4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812959" y="3357089"/>
            <a:ext cx="1548000" cy="862663"/>
          </a:xfrm>
          <a:prstGeom prst="rect">
            <a:avLst/>
          </a:prstGeom>
          <a:noFill/>
          <a:ln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5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804248" y="4339596"/>
            <a:ext cx="1548000" cy="818228"/>
          </a:xfrm>
          <a:prstGeom prst="rect">
            <a:avLst/>
          </a:prstGeom>
          <a:noFill/>
          <a:ln>
            <a:solidFill>
              <a:srgbClr val="0070C0"/>
            </a:solidFill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6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804247" y="5301208"/>
            <a:ext cx="1548000" cy="796273"/>
          </a:xfrm>
          <a:prstGeom prst="rect">
            <a:avLst/>
          </a:prstGeom>
          <a:noFill/>
          <a:ln>
            <a:solidFill>
              <a:schemeClr val="accent1"/>
            </a:solidFill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42307465"/>
      </p:ext>
    </p:extLst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</p:childTnLst>
        </p:cTn>
      </p:par>
    </p:tnLst>
    <p:bldLst>
      <p:bldP spid="29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 l="5000" t="31000" r="33000" b="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0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3"/>
          <p:cNvPicPr>
            <a:picLocks noChangeArrowheads="1"/>
          </p:cNvPicPr>
          <p:nvPr/>
        </p:nvPicPr>
        <p:blipFill>
          <a:blip r:embed="rId6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44484" y="2048760"/>
            <a:ext cx="5904000" cy="4176000"/>
          </a:xfrm>
          <a:prstGeom prst="rect">
            <a:avLst/>
          </a:prstGeom>
          <a:noFill/>
          <a:ln>
            <a:noFill/>
          </a:ln>
        </p:spPr>
      </p:pic>
      <p:sp useBgFill="1">
        <p:nvSpPr>
          <p:cNvPr id="29" name="Freeform 4"/>
          <p:cNvSpPr>
            <a:spLocks/>
          </p:cNvSpPr>
          <p:nvPr/>
        </p:nvSpPr>
        <p:spPr bwMode="auto">
          <a:xfrm>
            <a:off x="4244291" y="4767661"/>
            <a:ext cx="1891004" cy="1325635"/>
          </a:xfrm>
          <a:custGeom>
            <a:avLst/>
            <a:gdLst>
              <a:gd name="T0" fmla="*/ 279 w 676"/>
              <a:gd name="T1" fmla="*/ 3 h 525"/>
              <a:gd name="T2" fmla="*/ 288 w 676"/>
              <a:gd name="T3" fmla="*/ 10 h 525"/>
              <a:gd name="T4" fmla="*/ 290 w 676"/>
              <a:gd name="T5" fmla="*/ 19 h 525"/>
              <a:gd name="T6" fmla="*/ 287 w 676"/>
              <a:gd name="T7" fmla="*/ 30 h 525"/>
              <a:gd name="T8" fmla="*/ 274 w 676"/>
              <a:gd name="T9" fmla="*/ 49 h 525"/>
              <a:gd name="T10" fmla="*/ 262 w 676"/>
              <a:gd name="T11" fmla="*/ 70 h 525"/>
              <a:gd name="T12" fmla="*/ 259 w 676"/>
              <a:gd name="T13" fmla="*/ 82 h 525"/>
              <a:gd name="T14" fmla="*/ 260 w 676"/>
              <a:gd name="T15" fmla="*/ 93 h 525"/>
              <a:gd name="T16" fmla="*/ 270 w 676"/>
              <a:gd name="T17" fmla="*/ 114 h 525"/>
              <a:gd name="T18" fmla="*/ 283 w 676"/>
              <a:gd name="T19" fmla="*/ 126 h 525"/>
              <a:gd name="T20" fmla="*/ 296 w 676"/>
              <a:gd name="T21" fmla="*/ 132 h 525"/>
              <a:gd name="T22" fmla="*/ 319 w 676"/>
              <a:gd name="T23" fmla="*/ 139 h 525"/>
              <a:gd name="T24" fmla="*/ 350 w 676"/>
              <a:gd name="T25" fmla="*/ 141 h 525"/>
              <a:gd name="T26" fmla="*/ 381 w 676"/>
              <a:gd name="T27" fmla="*/ 133 h 525"/>
              <a:gd name="T28" fmla="*/ 396 w 676"/>
              <a:gd name="T29" fmla="*/ 124 h 525"/>
              <a:gd name="T30" fmla="*/ 411 w 676"/>
              <a:gd name="T31" fmla="*/ 108 h 525"/>
              <a:gd name="T32" fmla="*/ 417 w 676"/>
              <a:gd name="T33" fmla="*/ 95 h 525"/>
              <a:gd name="T34" fmla="*/ 417 w 676"/>
              <a:gd name="T35" fmla="*/ 82 h 525"/>
              <a:gd name="T36" fmla="*/ 406 w 676"/>
              <a:gd name="T37" fmla="*/ 58 h 525"/>
              <a:gd name="T38" fmla="*/ 387 w 676"/>
              <a:gd name="T39" fmla="*/ 30 h 525"/>
              <a:gd name="T40" fmla="*/ 383 w 676"/>
              <a:gd name="T41" fmla="*/ 18 h 525"/>
              <a:gd name="T42" fmla="*/ 385 w 676"/>
              <a:gd name="T43" fmla="*/ 11 h 525"/>
              <a:gd name="T44" fmla="*/ 393 w 676"/>
              <a:gd name="T45" fmla="*/ 4 h 525"/>
              <a:gd name="T46" fmla="*/ 676 w 676"/>
              <a:gd name="T47" fmla="*/ 0 h 525"/>
              <a:gd name="T48" fmla="*/ 0 w 676"/>
              <a:gd name="T49" fmla="*/ 329 h 525"/>
              <a:gd name="T50" fmla="*/ 8 w 676"/>
              <a:gd name="T51" fmla="*/ 312 h 525"/>
              <a:gd name="T52" fmla="*/ 15 w 676"/>
              <a:gd name="T53" fmla="*/ 307 h 525"/>
              <a:gd name="T54" fmla="*/ 27 w 676"/>
              <a:gd name="T55" fmla="*/ 309 h 525"/>
              <a:gd name="T56" fmla="*/ 58 w 676"/>
              <a:gd name="T57" fmla="*/ 330 h 525"/>
              <a:gd name="T58" fmla="*/ 79 w 676"/>
              <a:gd name="T59" fmla="*/ 340 h 525"/>
              <a:gd name="T60" fmla="*/ 92 w 676"/>
              <a:gd name="T61" fmla="*/ 341 h 525"/>
              <a:gd name="T62" fmla="*/ 107 w 676"/>
              <a:gd name="T63" fmla="*/ 336 h 525"/>
              <a:gd name="T64" fmla="*/ 119 w 676"/>
              <a:gd name="T65" fmla="*/ 328 h 525"/>
              <a:gd name="T66" fmla="*/ 128 w 676"/>
              <a:gd name="T67" fmla="*/ 316 h 525"/>
              <a:gd name="T68" fmla="*/ 135 w 676"/>
              <a:gd name="T69" fmla="*/ 301 h 525"/>
              <a:gd name="T70" fmla="*/ 140 w 676"/>
              <a:gd name="T71" fmla="*/ 278 h 525"/>
              <a:gd name="T72" fmla="*/ 141 w 676"/>
              <a:gd name="T73" fmla="*/ 248 h 525"/>
              <a:gd name="T74" fmla="*/ 133 w 676"/>
              <a:gd name="T75" fmla="*/ 220 h 525"/>
              <a:gd name="T76" fmla="*/ 125 w 676"/>
              <a:gd name="T77" fmla="*/ 205 h 525"/>
              <a:gd name="T78" fmla="*/ 113 w 676"/>
              <a:gd name="T79" fmla="*/ 193 h 525"/>
              <a:gd name="T80" fmla="*/ 98 w 676"/>
              <a:gd name="T81" fmla="*/ 185 h 525"/>
              <a:gd name="T82" fmla="*/ 84 w 676"/>
              <a:gd name="T83" fmla="*/ 182 h 525"/>
              <a:gd name="T84" fmla="*/ 72 w 676"/>
              <a:gd name="T85" fmla="*/ 186 h 525"/>
              <a:gd name="T86" fmla="*/ 49 w 676"/>
              <a:gd name="T87" fmla="*/ 198 h 525"/>
              <a:gd name="T88" fmla="*/ 29 w 676"/>
              <a:gd name="T89" fmla="*/ 211 h 525"/>
              <a:gd name="T90" fmla="*/ 18 w 676"/>
              <a:gd name="T91" fmla="*/ 215 h 525"/>
              <a:gd name="T92" fmla="*/ 11 w 676"/>
              <a:gd name="T93" fmla="*/ 213 h 525"/>
              <a:gd name="T94" fmla="*/ 4 w 676"/>
              <a:gd name="T95" fmla="*/ 204 h 525"/>
              <a:gd name="T96" fmla="*/ 0 w 676"/>
              <a:gd name="T97" fmla="*/ 0 h 525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w 676"/>
              <a:gd name="T148" fmla="*/ 0 h 525"/>
              <a:gd name="T149" fmla="*/ 676 w 676"/>
              <a:gd name="T150" fmla="*/ 525 h 525"/>
            </a:gdLst>
            <a:ahLst/>
            <a:cxnLst>
              <a:cxn ang="T98">
                <a:pos x="T0" y="T1"/>
              </a:cxn>
              <a:cxn ang="T99">
                <a:pos x="T2" y="T3"/>
              </a:cxn>
              <a:cxn ang="T100">
                <a:pos x="T4" y="T5"/>
              </a:cxn>
              <a:cxn ang="T101">
                <a:pos x="T6" y="T7"/>
              </a:cxn>
              <a:cxn ang="T102">
                <a:pos x="T8" y="T9"/>
              </a:cxn>
              <a:cxn ang="T103">
                <a:pos x="T10" y="T11"/>
              </a:cxn>
              <a:cxn ang="T104">
                <a:pos x="T12" y="T13"/>
              </a:cxn>
              <a:cxn ang="T105">
                <a:pos x="T14" y="T15"/>
              </a:cxn>
              <a:cxn ang="T106">
                <a:pos x="T16" y="T17"/>
              </a:cxn>
              <a:cxn ang="T107">
                <a:pos x="T18" y="T19"/>
              </a:cxn>
              <a:cxn ang="T108">
                <a:pos x="T20" y="T21"/>
              </a:cxn>
              <a:cxn ang="T109">
                <a:pos x="T22" y="T23"/>
              </a:cxn>
              <a:cxn ang="T110">
                <a:pos x="T24" y="T25"/>
              </a:cxn>
              <a:cxn ang="T111">
                <a:pos x="T26" y="T27"/>
              </a:cxn>
              <a:cxn ang="T112">
                <a:pos x="T28" y="T29"/>
              </a:cxn>
              <a:cxn ang="T113">
                <a:pos x="T30" y="T31"/>
              </a:cxn>
              <a:cxn ang="T114">
                <a:pos x="T32" y="T33"/>
              </a:cxn>
              <a:cxn ang="T115">
                <a:pos x="T34" y="T35"/>
              </a:cxn>
              <a:cxn ang="T116">
                <a:pos x="T36" y="T37"/>
              </a:cxn>
              <a:cxn ang="T117">
                <a:pos x="T38" y="T39"/>
              </a:cxn>
              <a:cxn ang="T118">
                <a:pos x="T40" y="T41"/>
              </a:cxn>
              <a:cxn ang="T119">
                <a:pos x="T42" y="T43"/>
              </a:cxn>
              <a:cxn ang="T120">
                <a:pos x="T44" y="T45"/>
              </a:cxn>
              <a:cxn ang="T121">
                <a:pos x="T46" y="T47"/>
              </a:cxn>
              <a:cxn ang="T122">
                <a:pos x="T48" y="T49"/>
              </a:cxn>
              <a:cxn ang="T123">
                <a:pos x="T50" y="T51"/>
              </a:cxn>
              <a:cxn ang="T124">
                <a:pos x="T52" y="T53"/>
              </a:cxn>
              <a:cxn ang="T125">
                <a:pos x="T54" y="T55"/>
              </a:cxn>
              <a:cxn ang="T126">
                <a:pos x="T56" y="T57"/>
              </a:cxn>
              <a:cxn ang="T127">
                <a:pos x="T58" y="T59"/>
              </a:cxn>
              <a:cxn ang="T128">
                <a:pos x="T60" y="T61"/>
              </a:cxn>
              <a:cxn ang="T129">
                <a:pos x="T62" y="T63"/>
              </a:cxn>
              <a:cxn ang="T130">
                <a:pos x="T64" y="T65"/>
              </a:cxn>
              <a:cxn ang="T131">
                <a:pos x="T66" y="T67"/>
              </a:cxn>
              <a:cxn ang="T132">
                <a:pos x="T68" y="T69"/>
              </a:cxn>
              <a:cxn ang="T133">
                <a:pos x="T70" y="T71"/>
              </a:cxn>
              <a:cxn ang="T134">
                <a:pos x="T72" y="T73"/>
              </a:cxn>
              <a:cxn ang="T135">
                <a:pos x="T74" y="T75"/>
              </a:cxn>
              <a:cxn ang="T136">
                <a:pos x="T76" y="T77"/>
              </a:cxn>
              <a:cxn ang="T137">
                <a:pos x="T78" y="T79"/>
              </a:cxn>
              <a:cxn ang="T138">
                <a:pos x="T80" y="T81"/>
              </a:cxn>
              <a:cxn ang="T139">
                <a:pos x="T82" y="T83"/>
              </a:cxn>
              <a:cxn ang="T140">
                <a:pos x="T84" y="T85"/>
              </a:cxn>
              <a:cxn ang="T141">
                <a:pos x="T86" y="T87"/>
              </a:cxn>
              <a:cxn ang="T142">
                <a:pos x="T88" y="T89"/>
              </a:cxn>
              <a:cxn ang="T143">
                <a:pos x="T90" y="T91"/>
              </a:cxn>
              <a:cxn ang="T144">
                <a:pos x="T92" y="T93"/>
              </a:cxn>
              <a:cxn ang="T145">
                <a:pos x="T94" y="T95"/>
              </a:cxn>
              <a:cxn ang="T146">
                <a:pos x="T96" y="T97"/>
              </a:cxn>
            </a:cxnLst>
            <a:rect l="T147" t="T148" r="T149" b="T150"/>
            <a:pathLst>
              <a:path w="676" h="525">
                <a:moveTo>
                  <a:pt x="0" y="0"/>
                </a:moveTo>
                <a:lnTo>
                  <a:pt x="273" y="0"/>
                </a:lnTo>
                <a:lnTo>
                  <a:pt x="279" y="3"/>
                </a:lnTo>
                <a:lnTo>
                  <a:pt x="283" y="6"/>
                </a:lnTo>
                <a:lnTo>
                  <a:pt x="287" y="9"/>
                </a:lnTo>
                <a:lnTo>
                  <a:pt x="288" y="10"/>
                </a:lnTo>
                <a:lnTo>
                  <a:pt x="289" y="12"/>
                </a:lnTo>
                <a:lnTo>
                  <a:pt x="290" y="15"/>
                </a:lnTo>
                <a:lnTo>
                  <a:pt x="290" y="19"/>
                </a:lnTo>
                <a:lnTo>
                  <a:pt x="290" y="22"/>
                </a:lnTo>
                <a:lnTo>
                  <a:pt x="289" y="26"/>
                </a:lnTo>
                <a:lnTo>
                  <a:pt x="287" y="30"/>
                </a:lnTo>
                <a:lnTo>
                  <a:pt x="285" y="33"/>
                </a:lnTo>
                <a:lnTo>
                  <a:pt x="279" y="41"/>
                </a:lnTo>
                <a:lnTo>
                  <a:pt x="274" y="49"/>
                </a:lnTo>
                <a:lnTo>
                  <a:pt x="269" y="55"/>
                </a:lnTo>
                <a:lnTo>
                  <a:pt x="264" y="65"/>
                </a:lnTo>
                <a:lnTo>
                  <a:pt x="262" y="70"/>
                </a:lnTo>
                <a:lnTo>
                  <a:pt x="261" y="74"/>
                </a:lnTo>
                <a:lnTo>
                  <a:pt x="260" y="78"/>
                </a:lnTo>
                <a:lnTo>
                  <a:pt x="259" y="82"/>
                </a:lnTo>
                <a:lnTo>
                  <a:pt x="259" y="87"/>
                </a:lnTo>
                <a:lnTo>
                  <a:pt x="259" y="91"/>
                </a:lnTo>
                <a:lnTo>
                  <a:pt x="260" y="93"/>
                </a:lnTo>
                <a:lnTo>
                  <a:pt x="262" y="101"/>
                </a:lnTo>
                <a:lnTo>
                  <a:pt x="265" y="108"/>
                </a:lnTo>
                <a:lnTo>
                  <a:pt x="270" y="114"/>
                </a:lnTo>
                <a:lnTo>
                  <a:pt x="276" y="120"/>
                </a:lnTo>
                <a:lnTo>
                  <a:pt x="280" y="123"/>
                </a:lnTo>
                <a:lnTo>
                  <a:pt x="283" y="126"/>
                </a:lnTo>
                <a:lnTo>
                  <a:pt x="287" y="128"/>
                </a:lnTo>
                <a:lnTo>
                  <a:pt x="291" y="130"/>
                </a:lnTo>
                <a:lnTo>
                  <a:pt x="296" y="132"/>
                </a:lnTo>
                <a:lnTo>
                  <a:pt x="300" y="134"/>
                </a:lnTo>
                <a:lnTo>
                  <a:pt x="309" y="137"/>
                </a:lnTo>
                <a:lnTo>
                  <a:pt x="319" y="139"/>
                </a:lnTo>
                <a:lnTo>
                  <a:pt x="329" y="141"/>
                </a:lnTo>
                <a:lnTo>
                  <a:pt x="340" y="141"/>
                </a:lnTo>
                <a:lnTo>
                  <a:pt x="350" y="141"/>
                </a:lnTo>
                <a:lnTo>
                  <a:pt x="360" y="139"/>
                </a:lnTo>
                <a:lnTo>
                  <a:pt x="371" y="137"/>
                </a:lnTo>
                <a:lnTo>
                  <a:pt x="381" y="133"/>
                </a:lnTo>
                <a:lnTo>
                  <a:pt x="385" y="131"/>
                </a:lnTo>
                <a:lnTo>
                  <a:pt x="390" y="128"/>
                </a:lnTo>
                <a:lnTo>
                  <a:pt x="396" y="124"/>
                </a:lnTo>
                <a:lnTo>
                  <a:pt x="402" y="119"/>
                </a:lnTo>
                <a:lnTo>
                  <a:pt x="407" y="114"/>
                </a:lnTo>
                <a:lnTo>
                  <a:pt x="411" y="108"/>
                </a:lnTo>
                <a:lnTo>
                  <a:pt x="414" y="104"/>
                </a:lnTo>
                <a:lnTo>
                  <a:pt x="416" y="99"/>
                </a:lnTo>
                <a:lnTo>
                  <a:pt x="417" y="95"/>
                </a:lnTo>
                <a:lnTo>
                  <a:pt x="417" y="91"/>
                </a:lnTo>
                <a:lnTo>
                  <a:pt x="417" y="87"/>
                </a:lnTo>
                <a:lnTo>
                  <a:pt x="417" y="82"/>
                </a:lnTo>
                <a:lnTo>
                  <a:pt x="415" y="73"/>
                </a:lnTo>
                <a:lnTo>
                  <a:pt x="411" y="66"/>
                </a:lnTo>
                <a:lnTo>
                  <a:pt x="406" y="58"/>
                </a:lnTo>
                <a:lnTo>
                  <a:pt x="396" y="43"/>
                </a:lnTo>
                <a:lnTo>
                  <a:pt x="391" y="37"/>
                </a:lnTo>
                <a:lnTo>
                  <a:pt x="387" y="30"/>
                </a:lnTo>
                <a:lnTo>
                  <a:pt x="384" y="24"/>
                </a:lnTo>
                <a:lnTo>
                  <a:pt x="383" y="21"/>
                </a:lnTo>
                <a:lnTo>
                  <a:pt x="383" y="18"/>
                </a:lnTo>
                <a:lnTo>
                  <a:pt x="383" y="16"/>
                </a:lnTo>
                <a:lnTo>
                  <a:pt x="384" y="13"/>
                </a:lnTo>
                <a:lnTo>
                  <a:pt x="385" y="11"/>
                </a:lnTo>
                <a:lnTo>
                  <a:pt x="387" y="8"/>
                </a:lnTo>
                <a:lnTo>
                  <a:pt x="389" y="6"/>
                </a:lnTo>
                <a:lnTo>
                  <a:pt x="393" y="4"/>
                </a:lnTo>
                <a:lnTo>
                  <a:pt x="397" y="2"/>
                </a:lnTo>
                <a:lnTo>
                  <a:pt x="402" y="0"/>
                </a:lnTo>
                <a:lnTo>
                  <a:pt x="676" y="0"/>
                </a:lnTo>
                <a:lnTo>
                  <a:pt x="676" y="525"/>
                </a:lnTo>
                <a:lnTo>
                  <a:pt x="0" y="525"/>
                </a:lnTo>
                <a:lnTo>
                  <a:pt x="0" y="329"/>
                </a:lnTo>
                <a:lnTo>
                  <a:pt x="2" y="322"/>
                </a:lnTo>
                <a:lnTo>
                  <a:pt x="5" y="316"/>
                </a:lnTo>
                <a:lnTo>
                  <a:pt x="8" y="312"/>
                </a:lnTo>
                <a:lnTo>
                  <a:pt x="10" y="310"/>
                </a:lnTo>
                <a:lnTo>
                  <a:pt x="12" y="309"/>
                </a:lnTo>
                <a:lnTo>
                  <a:pt x="15" y="307"/>
                </a:lnTo>
                <a:lnTo>
                  <a:pt x="19" y="307"/>
                </a:lnTo>
                <a:lnTo>
                  <a:pt x="23" y="307"/>
                </a:lnTo>
                <a:lnTo>
                  <a:pt x="27" y="309"/>
                </a:lnTo>
                <a:lnTo>
                  <a:pt x="35" y="314"/>
                </a:lnTo>
                <a:lnTo>
                  <a:pt x="44" y="320"/>
                </a:lnTo>
                <a:lnTo>
                  <a:pt x="58" y="330"/>
                </a:lnTo>
                <a:lnTo>
                  <a:pt x="66" y="335"/>
                </a:lnTo>
                <a:lnTo>
                  <a:pt x="73" y="338"/>
                </a:lnTo>
                <a:lnTo>
                  <a:pt x="79" y="340"/>
                </a:lnTo>
                <a:lnTo>
                  <a:pt x="82" y="341"/>
                </a:lnTo>
                <a:lnTo>
                  <a:pt x="85" y="341"/>
                </a:lnTo>
                <a:lnTo>
                  <a:pt x="92" y="341"/>
                </a:lnTo>
                <a:lnTo>
                  <a:pt x="98" y="340"/>
                </a:lnTo>
                <a:lnTo>
                  <a:pt x="103" y="338"/>
                </a:lnTo>
                <a:lnTo>
                  <a:pt x="107" y="336"/>
                </a:lnTo>
                <a:lnTo>
                  <a:pt x="112" y="334"/>
                </a:lnTo>
                <a:lnTo>
                  <a:pt x="115" y="331"/>
                </a:lnTo>
                <a:lnTo>
                  <a:pt x="119" y="328"/>
                </a:lnTo>
                <a:lnTo>
                  <a:pt x="122" y="324"/>
                </a:lnTo>
                <a:lnTo>
                  <a:pt x="125" y="320"/>
                </a:lnTo>
                <a:lnTo>
                  <a:pt x="128" y="316"/>
                </a:lnTo>
                <a:lnTo>
                  <a:pt x="131" y="311"/>
                </a:lnTo>
                <a:lnTo>
                  <a:pt x="133" y="306"/>
                </a:lnTo>
                <a:lnTo>
                  <a:pt x="135" y="301"/>
                </a:lnTo>
                <a:lnTo>
                  <a:pt x="137" y="296"/>
                </a:lnTo>
                <a:lnTo>
                  <a:pt x="139" y="285"/>
                </a:lnTo>
                <a:lnTo>
                  <a:pt x="140" y="278"/>
                </a:lnTo>
                <a:lnTo>
                  <a:pt x="141" y="272"/>
                </a:lnTo>
                <a:lnTo>
                  <a:pt x="141" y="260"/>
                </a:lnTo>
                <a:lnTo>
                  <a:pt x="141" y="248"/>
                </a:lnTo>
                <a:lnTo>
                  <a:pt x="139" y="237"/>
                </a:lnTo>
                <a:lnTo>
                  <a:pt x="135" y="225"/>
                </a:lnTo>
                <a:lnTo>
                  <a:pt x="133" y="220"/>
                </a:lnTo>
                <a:lnTo>
                  <a:pt x="131" y="215"/>
                </a:lnTo>
                <a:lnTo>
                  <a:pt x="128" y="210"/>
                </a:lnTo>
                <a:lnTo>
                  <a:pt x="125" y="205"/>
                </a:lnTo>
                <a:lnTo>
                  <a:pt x="121" y="201"/>
                </a:lnTo>
                <a:lnTo>
                  <a:pt x="117" y="197"/>
                </a:lnTo>
                <a:lnTo>
                  <a:pt x="113" y="193"/>
                </a:lnTo>
                <a:lnTo>
                  <a:pt x="107" y="190"/>
                </a:lnTo>
                <a:lnTo>
                  <a:pt x="102" y="187"/>
                </a:lnTo>
                <a:lnTo>
                  <a:pt x="98" y="185"/>
                </a:lnTo>
                <a:lnTo>
                  <a:pt x="93" y="184"/>
                </a:lnTo>
                <a:lnTo>
                  <a:pt x="89" y="182"/>
                </a:lnTo>
                <a:lnTo>
                  <a:pt x="84" y="182"/>
                </a:lnTo>
                <a:lnTo>
                  <a:pt x="80" y="184"/>
                </a:lnTo>
                <a:lnTo>
                  <a:pt x="76" y="184"/>
                </a:lnTo>
                <a:lnTo>
                  <a:pt x="72" y="186"/>
                </a:lnTo>
                <a:lnTo>
                  <a:pt x="64" y="189"/>
                </a:lnTo>
                <a:lnTo>
                  <a:pt x="56" y="193"/>
                </a:lnTo>
                <a:lnTo>
                  <a:pt x="49" y="198"/>
                </a:lnTo>
                <a:lnTo>
                  <a:pt x="42" y="203"/>
                </a:lnTo>
                <a:lnTo>
                  <a:pt x="36" y="208"/>
                </a:lnTo>
                <a:lnTo>
                  <a:pt x="29" y="211"/>
                </a:lnTo>
                <a:lnTo>
                  <a:pt x="24" y="214"/>
                </a:lnTo>
                <a:lnTo>
                  <a:pt x="21" y="215"/>
                </a:lnTo>
                <a:lnTo>
                  <a:pt x="18" y="215"/>
                </a:lnTo>
                <a:lnTo>
                  <a:pt x="15" y="215"/>
                </a:lnTo>
                <a:lnTo>
                  <a:pt x="13" y="214"/>
                </a:lnTo>
                <a:lnTo>
                  <a:pt x="11" y="213"/>
                </a:lnTo>
                <a:lnTo>
                  <a:pt x="8" y="210"/>
                </a:lnTo>
                <a:lnTo>
                  <a:pt x="6" y="208"/>
                </a:lnTo>
                <a:lnTo>
                  <a:pt x="4" y="204"/>
                </a:lnTo>
                <a:lnTo>
                  <a:pt x="2" y="200"/>
                </a:lnTo>
                <a:lnTo>
                  <a:pt x="0" y="194"/>
                </a:lnTo>
                <a:lnTo>
                  <a:pt x="0" y="0"/>
                </a:lnTo>
                <a:close/>
              </a:path>
            </a:pathLst>
          </a:custGeom>
          <a:ln>
            <a:solidFill>
              <a:schemeClr val="accent6"/>
            </a:solidFill>
            <a:headEnd/>
            <a:tailEnd/>
          </a:ln>
          <a:effectLst/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lIns="684000" tIns="36000" rIns="72000" bIns="36000" anchor="ctr" anchorCtr="0"/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ru-RU" sz="2000" dirty="0" smtClean="0">
              <a:solidFill>
                <a:schemeClr val="accent6"/>
              </a:solidFill>
            </a:endParaRPr>
          </a:p>
        </p:txBody>
      </p:sp>
      <p:sp useBgFill="1">
        <p:nvSpPr>
          <p:cNvPr id="30" name="Freeform 5"/>
          <p:cNvSpPr>
            <a:spLocks/>
          </p:cNvSpPr>
          <p:nvPr/>
        </p:nvSpPr>
        <p:spPr bwMode="auto">
          <a:xfrm>
            <a:off x="3847790" y="3089953"/>
            <a:ext cx="2287505" cy="2035905"/>
          </a:xfrm>
          <a:custGeom>
            <a:avLst/>
            <a:gdLst>
              <a:gd name="T0" fmla="*/ 47 w 817"/>
              <a:gd name="T1" fmla="*/ 324 h 806"/>
              <a:gd name="T2" fmla="*/ 64 w 817"/>
              <a:gd name="T3" fmla="*/ 324 h 806"/>
              <a:gd name="T4" fmla="*/ 91 w 817"/>
              <a:gd name="T5" fmla="*/ 338 h 806"/>
              <a:gd name="T6" fmla="*/ 116 w 817"/>
              <a:gd name="T7" fmla="*/ 354 h 806"/>
              <a:gd name="T8" fmla="*/ 130 w 817"/>
              <a:gd name="T9" fmla="*/ 353 h 806"/>
              <a:gd name="T10" fmla="*/ 139 w 817"/>
              <a:gd name="T11" fmla="*/ 341 h 806"/>
              <a:gd name="T12" fmla="*/ 418 w 817"/>
              <a:gd name="T13" fmla="*/ 138 h 806"/>
              <a:gd name="T14" fmla="*/ 432 w 817"/>
              <a:gd name="T15" fmla="*/ 126 h 806"/>
              <a:gd name="T16" fmla="*/ 427 w 817"/>
              <a:gd name="T17" fmla="*/ 108 h 806"/>
              <a:gd name="T18" fmla="*/ 407 w 817"/>
              <a:gd name="T19" fmla="*/ 77 h 806"/>
              <a:gd name="T20" fmla="*/ 401 w 817"/>
              <a:gd name="T21" fmla="*/ 57 h 806"/>
              <a:gd name="T22" fmla="*/ 406 w 817"/>
              <a:gd name="T23" fmla="*/ 34 h 806"/>
              <a:gd name="T24" fmla="*/ 422 w 817"/>
              <a:gd name="T25" fmla="*/ 17 h 806"/>
              <a:gd name="T26" fmla="*/ 446 w 817"/>
              <a:gd name="T27" fmla="*/ 5 h 806"/>
              <a:gd name="T28" fmla="*/ 474 w 817"/>
              <a:gd name="T29" fmla="*/ 0 h 806"/>
              <a:gd name="T30" fmla="*/ 503 w 817"/>
              <a:gd name="T31" fmla="*/ 2 h 806"/>
              <a:gd name="T32" fmla="*/ 524 w 817"/>
              <a:gd name="T33" fmla="*/ 9 h 806"/>
              <a:gd name="T34" fmla="*/ 545 w 817"/>
              <a:gd name="T35" fmla="*/ 24 h 806"/>
              <a:gd name="T36" fmla="*/ 556 w 817"/>
              <a:gd name="T37" fmla="*/ 42 h 806"/>
              <a:gd name="T38" fmla="*/ 556 w 817"/>
              <a:gd name="T39" fmla="*/ 64 h 806"/>
              <a:gd name="T40" fmla="*/ 547 w 817"/>
              <a:gd name="T41" fmla="*/ 83 h 806"/>
              <a:gd name="T42" fmla="*/ 525 w 817"/>
              <a:gd name="T43" fmla="*/ 114 h 806"/>
              <a:gd name="T44" fmla="*/ 524 w 817"/>
              <a:gd name="T45" fmla="*/ 128 h 806"/>
              <a:gd name="T46" fmla="*/ 532 w 817"/>
              <a:gd name="T47" fmla="*/ 136 h 806"/>
              <a:gd name="T48" fmla="*/ 817 w 817"/>
              <a:gd name="T49" fmla="*/ 141 h 806"/>
              <a:gd name="T50" fmla="*/ 531 w 817"/>
              <a:gd name="T51" fmla="*/ 670 h 806"/>
              <a:gd name="T52" fmla="*/ 524 w 817"/>
              <a:gd name="T53" fmla="*/ 680 h 806"/>
              <a:gd name="T54" fmla="*/ 527 w 817"/>
              <a:gd name="T55" fmla="*/ 694 h 806"/>
              <a:gd name="T56" fmla="*/ 547 w 817"/>
              <a:gd name="T57" fmla="*/ 722 h 806"/>
              <a:gd name="T58" fmla="*/ 558 w 817"/>
              <a:gd name="T59" fmla="*/ 752 h 806"/>
              <a:gd name="T60" fmla="*/ 554 w 817"/>
              <a:gd name="T61" fmla="*/ 769 h 806"/>
              <a:gd name="T62" fmla="*/ 537 w 817"/>
              <a:gd name="T63" fmla="*/ 788 h 806"/>
              <a:gd name="T64" fmla="*/ 510 w 817"/>
              <a:gd name="T65" fmla="*/ 802 h 806"/>
              <a:gd name="T66" fmla="*/ 477 w 817"/>
              <a:gd name="T67" fmla="*/ 806 h 806"/>
              <a:gd name="T68" fmla="*/ 441 w 817"/>
              <a:gd name="T69" fmla="*/ 798 h 806"/>
              <a:gd name="T70" fmla="*/ 419 w 817"/>
              <a:gd name="T71" fmla="*/ 786 h 806"/>
              <a:gd name="T72" fmla="*/ 404 w 817"/>
              <a:gd name="T73" fmla="*/ 767 h 806"/>
              <a:gd name="T74" fmla="*/ 400 w 817"/>
              <a:gd name="T75" fmla="*/ 750 h 806"/>
              <a:gd name="T76" fmla="*/ 406 w 817"/>
              <a:gd name="T77" fmla="*/ 728 h 806"/>
              <a:gd name="T78" fmla="*/ 424 w 817"/>
              <a:gd name="T79" fmla="*/ 700 h 806"/>
              <a:gd name="T80" fmla="*/ 432 w 817"/>
              <a:gd name="T81" fmla="*/ 682 h 806"/>
              <a:gd name="T82" fmla="*/ 428 w 817"/>
              <a:gd name="T83" fmla="*/ 673 h 806"/>
              <a:gd name="T84" fmla="*/ 412 w 817"/>
              <a:gd name="T85" fmla="*/ 664 h 806"/>
              <a:gd name="T86" fmla="*/ 135 w 817"/>
              <a:gd name="T87" fmla="*/ 453 h 806"/>
              <a:gd name="T88" fmla="*/ 125 w 817"/>
              <a:gd name="T89" fmla="*/ 446 h 806"/>
              <a:gd name="T90" fmla="*/ 110 w 817"/>
              <a:gd name="T91" fmla="*/ 451 h 806"/>
              <a:gd name="T92" fmla="*/ 74 w 817"/>
              <a:gd name="T93" fmla="*/ 476 h 806"/>
              <a:gd name="T94" fmla="*/ 54 w 817"/>
              <a:gd name="T95" fmla="*/ 482 h 806"/>
              <a:gd name="T96" fmla="*/ 37 w 817"/>
              <a:gd name="T97" fmla="*/ 478 h 806"/>
              <a:gd name="T98" fmla="*/ 17 w 817"/>
              <a:gd name="T99" fmla="*/ 461 h 806"/>
              <a:gd name="T100" fmla="*/ 4 w 817"/>
              <a:gd name="T101" fmla="*/ 433 h 806"/>
              <a:gd name="T102" fmla="*/ 0 w 817"/>
              <a:gd name="T103" fmla="*/ 401 h 806"/>
              <a:gd name="T104" fmla="*/ 7 w 817"/>
              <a:gd name="T105" fmla="*/ 365 h 806"/>
              <a:gd name="T106" fmla="*/ 19 w 817"/>
              <a:gd name="T107" fmla="*/ 342 h 80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w 817"/>
              <a:gd name="T163" fmla="*/ 0 h 806"/>
              <a:gd name="T164" fmla="*/ 817 w 817"/>
              <a:gd name="T165" fmla="*/ 806 h 806"/>
            </a:gdLst>
            <a:ahLst/>
            <a:cxnLst>
              <a:cxn ang="T108">
                <a:pos x="T0" y="T1"/>
              </a:cxn>
              <a:cxn ang="T109">
                <a:pos x="T2" y="T3"/>
              </a:cxn>
              <a:cxn ang="T110">
                <a:pos x="T4" y="T5"/>
              </a:cxn>
              <a:cxn ang="T111">
                <a:pos x="T6" y="T7"/>
              </a:cxn>
              <a:cxn ang="T112">
                <a:pos x="T8" y="T9"/>
              </a:cxn>
              <a:cxn ang="T113">
                <a:pos x="T10" y="T11"/>
              </a:cxn>
              <a:cxn ang="T114">
                <a:pos x="T12" y="T13"/>
              </a:cxn>
              <a:cxn ang="T115">
                <a:pos x="T14" y="T15"/>
              </a:cxn>
              <a:cxn ang="T116">
                <a:pos x="T16" y="T17"/>
              </a:cxn>
              <a:cxn ang="T117">
                <a:pos x="T18" y="T19"/>
              </a:cxn>
              <a:cxn ang="T118">
                <a:pos x="T20" y="T21"/>
              </a:cxn>
              <a:cxn ang="T119">
                <a:pos x="T22" y="T23"/>
              </a:cxn>
              <a:cxn ang="T120">
                <a:pos x="T24" y="T25"/>
              </a:cxn>
              <a:cxn ang="T121">
                <a:pos x="T26" y="T27"/>
              </a:cxn>
              <a:cxn ang="T122">
                <a:pos x="T28" y="T29"/>
              </a:cxn>
              <a:cxn ang="T123">
                <a:pos x="T30" y="T31"/>
              </a:cxn>
              <a:cxn ang="T124">
                <a:pos x="T32" y="T33"/>
              </a:cxn>
              <a:cxn ang="T125">
                <a:pos x="T34" y="T35"/>
              </a:cxn>
              <a:cxn ang="T126">
                <a:pos x="T36" y="T37"/>
              </a:cxn>
              <a:cxn ang="T127">
                <a:pos x="T38" y="T39"/>
              </a:cxn>
              <a:cxn ang="T128">
                <a:pos x="T40" y="T41"/>
              </a:cxn>
              <a:cxn ang="T129">
                <a:pos x="T42" y="T43"/>
              </a:cxn>
              <a:cxn ang="T130">
                <a:pos x="T44" y="T45"/>
              </a:cxn>
              <a:cxn ang="T131">
                <a:pos x="T46" y="T47"/>
              </a:cxn>
              <a:cxn ang="T132">
                <a:pos x="T48" y="T49"/>
              </a:cxn>
              <a:cxn ang="T133">
                <a:pos x="T50" y="T51"/>
              </a:cxn>
              <a:cxn ang="T134">
                <a:pos x="T52" y="T53"/>
              </a:cxn>
              <a:cxn ang="T135">
                <a:pos x="T54" y="T55"/>
              </a:cxn>
              <a:cxn ang="T136">
                <a:pos x="T56" y="T57"/>
              </a:cxn>
              <a:cxn ang="T137">
                <a:pos x="T58" y="T59"/>
              </a:cxn>
              <a:cxn ang="T138">
                <a:pos x="T60" y="T61"/>
              </a:cxn>
              <a:cxn ang="T139">
                <a:pos x="T62" y="T63"/>
              </a:cxn>
              <a:cxn ang="T140">
                <a:pos x="T64" y="T65"/>
              </a:cxn>
              <a:cxn ang="T141">
                <a:pos x="T66" y="T67"/>
              </a:cxn>
              <a:cxn ang="T142">
                <a:pos x="T68" y="T69"/>
              </a:cxn>
              <a:cxn ang="T143">
                <a:pos x="T70" y="T71"/>
              </a:cxn>
              <a:cxn ang="T144">
                <a:pos x="T72" y="T73"/>
              </a:cxn>
              <a:cxn ang="T145">
                <a:pos x="T74" y="T75"/>
              </a:cxn>
              <a:cxn ang="T146">
                <a:pos x="T76" y="T77"/>
              </a:cxn>
              <a:cxn ang="T147">
                <a:pos x="T78" y="T79"/>
              </a:cxn>
              <a:cxn ang="T148">
                <a:pos x="T80" y="T81"/>
              </a:cxn>
              <a:cxn ang="T149">
                <a:pos x="T82" y="T83"/>
              </a:cxn>
              <a:cxn ang="T150">
                <a:pos x="T84" y="T85"/>
              </a:cxn>
              <a:cxn ang="T151">
                <a:pos x="T86" y="T87"/>
              </a:cxn>
              <a:cxn ang="T152">
                <a:pos x="T88" y="T89"/>
              </a:cxn>
              <a:cxn ang="T153">
                <a:pos x="T90" y="T91"/>
              </a:cxn>
              <a:cxn ang="T154">
                <a:pos x="T92" y="T93"/>
              </a:cxn>
              <a:cxn ang="T155">
                <a:pos x="T94" y="T95"/>
              </a:cxn>
              <a:cxn ang="T156">
                <a:pos x="T96" y="T97"/>
              </a:cxn>
              <a:cxn ang="T157">
                <a:pos x="T98" y="T99"/>
              </a:cxn>
              <a:cxn ang="T158">
                <a:pos x="T100" y="T101"/>
              </a:cxn>
              <a:cxn ang="T159">
                <a:pos x="T102" y="T103"/>
              </a:cxn>
              <a:cxn ang="T160">
                <a:pos x="T104" y="T105"/>
              </a:cxn>
              <a:cxn ang="T161">
                <a:pos x="T106" y="T107"/>
              </a:cxn>
            </a:cxnLst>
            <a:rect l="T162" t="T163" r="T164" b="T165"/>
            <a:pathLst>
              <a:path w="817" h="806">
                <a:moveTo>
                  <a:pt x="33" y="330"/>
                </a:moveTo>
                <a:lnTo>
                  <a:pt x="38" y="327"/>
                </a:lnTo>
                <a:lnTo>
                  <a:pt x="43" y="325"/>
                </a:lnTo>
                <a:lnTo>
                  <a:pt x="47" y="324"/>
                </a:lnTo>
                <a:lnTo>
                  <a:pt x="51" y="323"/>
                </a:lnTo>
                <a:lnTo>
                  <a:pt x="56" y="323"/>
                </a:lnTo>
                <a:lnTo>
                  <a:pt x="60" y="323"/>
                </a:lnTo>
                <a:lnTo>
                  <a:pt x="64" y="324"/>
                </a:lnTo>
                <a:lnTo>
                  <a:pt x="68" y="325"/>
                </a:lnTo>
                <a:lnTo>
                  <a:pt x="76" y="329"/>
                </a:lnTo>
                <a:lnTo>
                  <a:pt x="84" y="333"/>
                </a:lnTo>
                <a:lnTo>
                  <a:pt x="91" y="338"/>
                </a:lnTo>
                <a:lnTo>
                  <a:pt x="98" y="343"/>
                </a:lnTo>
                <a:lnTo>
                  <a:pt x="104" y="347"/>
                </a:lnTo>
                <a:lnTo>
                  <a:pt x="110" y="351"/>
                </a:lnTo>
                <a:lnTo>
                  <a:pt x="116" y="354"/>
                </a:lnTo>
                <a:lnTo>
                  <a:pt x="119" y="355"/>
                </a:lnTo>
                <a:lnTo>
                  <a:pt x="122" y="355"/>
                </a:lnTo>
                <a:lnTo>
                  <a:pt x="128" y="354"/>
                </a:lnTo>
                <a:lnTo>
                  <a:pt x="130" y="353"/>
                </a:lnTo>
                <a:lnTo>
                  <a:pt x="132" y="351"/>
                </a:lnTo>
                <a:lnTo>
                  <a:pt x="135" y="348"/>
                </a:lnTo>
                <a:lnTo>
                  <a:pt x="137" y="345"/>
                </a:lnTo>
                <a:lnTo>
                  <a:pt x="139" y="341"/>
                </a:lnTo>
                <a:lnTo>
                  <a:pt x="141" y="336"/>
                </a:lnTo>
                <a:lnTo>
                  <a:pt x="141" y="141"/>
                </a:lnTo>
                <a:lnTo>
                  <a:pt x="412" y="141"/>
                </a:lnTo>
                <a:lnTo>
                  <a:pt x="418" y="138"/>
                </a:lnTo>
                <a:lnTo>
                  <a:pt x="423" y="136"/>
                </a:lnTo>
                <a:lnTo>
                  <a:pt x="427" y="133"/>
                </a:lnTo>
                <a:lnTo>
                  <a:pt x="430" y="129"/>
                </a:lnTo>
                <a:lnTo>
                  <a:pt x="432" y="126"/>
                </a:lnTo>
                <a:lnTo>
                  <a:pt x="432" y="122"/>
                </a:lnTo>
                <a:lnTo>
                  <a:pt x="432" y="119"/>
                </a:lnTo>
                <a:lnTo>
                  <a:pt x="431" y="115"/>
                </a:lnTo>
                <a:lnTo>
                  <a:pt x="427" y="108"/>
                </a:lnTo>
                <a:lnTo>
                  <a:pt x="422" y="100"/>
                </a:lnTo>
                <a:lnTo>
                  <a:pt x="416" y="92"/>
                </a:lnTo>
                <a:lnTo>
                  <a:pt x="410" y="84"/>
                </a:lnTo>
                <a:lnTo>
                  <a:pt x="407" y="77"/>
                </a:lnTo>
                <a:lnTo>
                  <a:pt x="404" y="71"/>
                </a:lnTo>
                <a:lnTo>
                  <a:pt x="403" y="67"/>
                </a:lnTo>
                <a:lnTo>
                  <a:pt x="402" y="64"/>
                </a:lnTo>
                <a:lnTo>
                  <a:pt x="401" y="57"/>
                </a:lnTo>
                <a:lnTo>
                  <a:pt x="401" y="51"/>
                </a:lnTo>
                <a:lnTo>
                  <a:pt x="402" y="45"/>
                </a:lnTo>
                <a:lnTo>
                  <a:pt x="403" y="39"/>
                </a:lnTo>
                <a:lnTo>
                  <a:pt x="406" y="34"/>
                </a:lnTo>
                <a:lnTo>
                  <a:pt x="409" y="29"/>
                </a:lnTo>
                <a:lnTo>
                  <a:pt x="413" y="25"/>
                </a:lnTo>
                <a:lnTo>
                  <a:pt x="417" y="21"/>
                </a:lnTo>
                <a:lnTo>
                  <a:pt x="422" y="17"/>
                </a:lnTo>
                <a:lnTo>
                  <a:pt x="427" y="13"/>
                </a:lnTo>
                <a:lnTo>
                  <a:pt x="433" y="10"/>
                </a:lnTo>
                <a:lnTo>
                  <a:pt x="439" y="7"/>
                </a:lnTo>
                <a:lnTo>
                  <a:pt x="446" y="5"/>
                </a:lnTo>
                <a:lnTo>
                  <a:pt x="452" y="3"/>
                </a:lnTo>
                <a:lnTo>
                  <a:pt x="459" y="1"/>
                </a:lnTo>
                <a:lnTo>
                  <a:pt x="467" y="0"/>
                </a:lnTo>
                <a:lnTo>
                  <a:pt x="474" y="0"/>
                </a:lnTo>
                <a:lnTo>
                  <a:pt x="481" y="0"/>
                </a:lnTo>
                <a:lnTo>
                  <a:pt x="489" y="0"/>
                </a:lnTo>
                <a:lnTo>
                  <a:pt x="496" y="1"/>
                </a:lnTo>
                <a:lnTo>
                  <a:pt x="503" y="2"/>
                </a:lnTo>
                <a:lnTo>
                  <a:pt x="511" y="4"/>
                </a:lnTo>
                <a:lnTo>
                  <a:pt x="518" y="6"/>
                </a:lnTo>
                <a:lnTo>
                  <a:pt x="521" y="8"/>
                </a:lnTo>
                <a:lnTo>
                  <a:pt x="524" y="9"/>
                </a:lnTo>
                <a:lnTo>
                  <a:pt x="531" y="13"/>
                </a:lnTo>
                <a:lnTo>
                  <a:pt x="537" y="17"/>
                </a:lnTo>
                <a:lnTo>
                  <a:pt x="542" y="21"/>
                </a:lnTo>
                <a:lnTo>
                  <a:pt x="545" y="24"/>
                </a:lnTo>
                <a:lnTo>
                  <a:pt x="547" y="26"/>
                </a:lnTo>
                <a:lnTo>
                  <a:pt x="551" y="32"/>
                </a:lnTo>
                <a:lnTo>
                  <a:pt x="554" y="37"/>
                </a:lnTo>
                <a:lnTo>
                  <a:pt x="556" y="42"/>
                </a:lnTo>
                <a:lnTo>
                  <a:pt x="557" y="47"/>
                </a:lnTo>
                <a:lnTo>
                  <a:pt x="557" y="54"/>
                </a:lnTo>
                <a:lnTo>
                  <a:pt x="557" y="60"/>
                </a:lnTo>
                <a:lnTo>
                  <a:pt x="556" y="64"/>
                </a:lnTo>
                <a:lnTo>
                  <a:pt x="555" y="68"/>
                </a:lnTo>
                <a:lnTo>
                  <a:pt x="551" y="75"/>
                </a:lnTo>
                <a:lnTo>
                  <a:pt x="549" y="79"/>
                </a:lnTo>
                <a:lnTo>
                  <a:pt x="547" y="83"/>
                </a:lnTo>
                <a:lnTo>
                  <a:pt x="537" y="96"/>
                </a:lnTo>
                <a:lnTo>
                  <a:pt x="530" y="106"/>
                </a:lnTo>
                <a:lnTo>
                  <a:pt x="528" y="110"/>
                </a:lnTo>
                <a:lnTo>
                  <a:pt x="525" y="114"/>
                </a:lnTo>
                <a:lnTo>
                  <a:pt x="524" y="118"/>
                </a:lnTo>
                <a:lnTo>
                  <a:pt x="523" y="122"/>
                </a:lnTo>
                <a:lnTo>
                  <a:pt x="523" y="126"/>
                </a:lnTo>
                <a:lnTo>
                  <a:pt x="524" y="128"/>
                </a:lnTo>
                <a:lnTo>
                  <a:pt x="525" y="129"/>
                </a:lnTo>
                <a:lnTo>
                  <a:pt x="526" y="131"/>
                </a:lnTo>
                <a:lnTo>
                  <a:pt x="528" y="133"/>
                </a:lnTo>
                <a:lnTo>
                  <a:pt x="532" y="136"/>
                </a:lnTo>
                <a:lnTo>
                  <a:pt x="534" y="137"/>
                </a:lnTo>
                <a:lnTo>
                  <a:pt x="537" y="139"/>
                </a:lnTo>
                <a:lnTo>
                  <a:pt x="545" y="141"/>
                </a:lnTo>
                <a:lnTo>
                  <a:pt x="817" y="141"/>
                </a:lnTo>
                <a:lnTo>
                  <a:pt x="817" y="664"/>
                </a:lnTo>
                <a:lnTo>
                  <a:pt x="545" y="664"/>
                </a:lnTo>
                <a:lnTo>
                  <a:pt x="535" y="668"/>
                </a:lnTo>
                <a:lnTo>
                  <a:pt x="531" y="670"/>
                </a:lnTo>
                <a:lnTo>
                  <a:pt x="528" y="672"/>
                </a:lnTo>
                <a:lnTo>
                  <a:pt x="526" y="675"/>
                </a:lnTo>
                <a:lnTo>
                  <a:pt x="524" y="677"/>
                </a:lnTo>
                <a:lnTo>
                  <a:pt x="524" y="680"/>
                </a:lnTo>
                <a:lnTo>
                  <a:pt x="523" y="682"/>
                </a:lnTo>
                <a:lnTo>
                  <a:pt x="524" y="685"/>
                </a:lnTo>
                <a:lnTo>
                  <a:pt x="524" y="688"/>
                </a:lnTo>
                <a:lnTo>
                  <a:pt x="527" y="694"/>
                </a:lnTo>
                <a:lnTo>
                  <a:pt x="531" y="701"/>
                </a:lnTo>
                <a:lnTo>
                  <a:pt x="536" y="708"/>
                </a:lnTo>
                <a:lnTo>
                  <a:pt x="542" y="715"/>
                </a:lnTo>
                <a:lnTo>
                  <a:pt x="547" y="722"/>
                </a:lnTo>
                <a:lnTo>
                  <a:pt x="551" y="730"/>
                </a:lnTo>
                <a:lnTo>
                  <a:pt x="555" y="738"/>
                </a:lnTo>
                <a:lnTo>
                  <a:pt x="558" y="746"/>
                </a:lnTo>
                <a:lnTo>
                  <a:pt x="558" y="752"/>
                </a:lnTo>
                <a:lnTo>
                  <a:pt x="558" y="756"/>
                </a:lnTo>
                <a:lnTo>
                  <a:pt x="557" y="760"/>
                </a:lnTo>
                <a:lnTo>
                  <a:pt x="556" y="764"/>
                </a:lnTo>
                <a:lnTo>
                  <a:pt x="554" y="769"/>
                </a:lnTo>
                <a:lnTo>
                  <a:pt x="552" y="773"/>
                </a:lnTo>
                <a:lnTo>
                  <a:pt x="545" y="781"/>
                </a:lnTo>
                <a:lnTo>
                  <a:pt x="541" y="785"/>
                </a:lnTo>
                <a:lnTo>
                  <a:pt x="537" y="788"/>
                </a:lnTo>
                <a:lnTo>
                  <a:pt x="529" y="794"/>
                </a:lnTo>
                <a:lnTo>
                  <a:pt x="524" y="796"/>
                </a:lnTo>
                <a:lnTo>
                  <a:pt x="520" y="798"/>
                </a:lnTo>
                <a:lnTo>
                  <a:pt x="510" y="802"/>
                </a:lnTo>
                <a:lnTo>
                  <a:pt x="503" y="803"/>
                </a:lnTo>
                <a:lnTo>
                  <a:pt x="498" y="804"/>
                </a:lnTo>
                <a:lnTo>
                  <a:pt x="488" y="805"/>
                </a:lnTo>
                <a:lnTo>
                  <a:pt x="477" y="806"/>
                </a:lnTo>
                <a:lnTo>
                  <a:pt x="466" y="805"/>
                </a:lnTo>
                <a:lnTo>
                  <a:pt x="456" y="803"/>
                </a:lnTo>
                <a:lnTo>
                  <a:pt x="446" y="800"/>
                </a:lnTo>
                <a:lnTo>
                  <a:pt x="441" y="798"/>
                </a:lnTo>
                <a:lnTo>
                  <a:pt x="436" y="796"/>
                </a:lnTo>
                <a:lnTo>
                  <a:pt x="427" y="792"/>
                </a:lnTo>
                <a:lnTo>
                  <a:pt x="423" y="789"/>
                </a:lnTo>
                <a:lnTo>
                  <a:pt x="419" y="786"/>
                </a:lnTo>
                <a:lnTo>
                  <a:pt x="412" y="780"/>
                </a:lnTo>
                <a:lnTo>
                  <a:pt x="409" y="776"/>
                </a:lnTo>
                <a:lnTo>
                  <a:pt x="407" y="772"/>
                </a:lnTo>
                <a:lnTo>
                  <a:pt x="404" y="767"/>
                </a:lnTo>
                <a:lnTo>
                  <a:pt x="402" y="763"/>
                </a:lnTo>
                <a:lnTo>
                  <a:pt x="401" y="758"/>
                </a:lnTo>
                <a:lnTo>
                  <a:pt x="400" y="754"/>
                </a:lnTo>
                <a:lnTo>
                  <a:pt x="400" y="750"/>
                </a:lnTo>
                <a:lnTo>
                  <a:pt x="400" y="744"/>
                </a:lnTo>
                <a:lnTo>
                  <a:pt x="401" y="740"/>
                </a:lnTo>
                <a:lnTo>
                  <a:pt x="402" y="736"/>
                </a:lnTo>
                <a:lnTo>
                  <a:pt x="406" y="728"/>
                </a:lnTo>
                <a:lnTo>
                  <a:pt x="410" y="721"/>
                </a:lnTo>
                <a:lnTo>
                  <a:pt x="415" y="713"/>
                </a:lnTo>
                <a:lnTo>
                  <a:pt x="420" y="706"/>
                </a:lnTo>
                <a:lnTo>
                  <a:pt x="424" y="700"/>
                </a:lnTo>
                <a:lnTo>
                  <a:pt x="428" y="694"/>
                </a:lnTo>
                <a:lnTo>
                  <a:pt x="431" y="688"/>
                </a:lnTo>
                <a:lnTo>
                  <a:pt x="432" y="685"/>
                </a:lnTo>
                <a:lnTo>
                  <a:pt x="432" y="682"/>
                </a:lnTo>
                <a:lnTo>
                  <a:pt x="432" y="680"/>
                </a:lnTo>
                <a:lnTo>
                  <a:pt x="431" y="677"/>
                </a:lnTo>
                <a:lnTo>
                  <a:pt x="430" y="675"/>
                </a:lnTo>
                <a:lnTo>
                  <a:pt x="428" y="673"/>
                </a:lnTo>
                <a:lnTo>
                  <a:pt x="425" y="670"/>
                </a:lnTo>
                <a:lnTo>
                  <a:pt x="421" y="668"/>
                </a:lnTo>
                <a:lnTo>
                  <a:pt x="417" y="666"/>
                </a:lnTo>
                <a:lnTo>
                  <a:pt x="412" y="664"/>
                </a:lnTo>
                <a:lnTo>
                  <a:pt x="141" y="664"/>
                </a:lnTo>
                <a:lnTo>
                  <a:pt x="141" y="468"/>
                </a:lnTo>
                <a:lnTo>
                  <a:pt x="137" y="458"/>
                </a:lnTo>
                <a:lnTo>
                  <a:pt x="135" y="453"/>
                </a:lnTo>
                <a:lnTo>
                  <a:pt x="133" y="451"/>
                </a:lnTo>
                <a:lnTo>
                  <a:pt x="130" y="448"/>
                </a:lnTo>
                <a:lnTo>
                  <a:pt x="128" y="447"/>
                </a:lnTo>
                <a:lnTo>
                  <a:pt x="125" y="446"/>
                </a:lnTo>
                <a:lnTo>
                  <a:pt x="122" y="446"/>
                </a:lnTo>
                <a:lnTo>
                  <a:pt x="119" y="447"/>
                </a:lnTo>
                <a:lnTo>
                  <a:pt x="116" y="448"/>
                </a:lnTo>
                <a:lnTo>
                  <a:pt x="110" y="451"/>
                </a:lnTo>
                <a:lnTo>
                  <a:pt x="103" y="456"/>
                </a:lnTo>
                <a:lnTo>
                  <a:pt x="96" y="461"/>
                </a:lnTo>
                <a:lnTo>
                  <a:pt x="82" y="471"/>
                </a:lnTo>
                <a:lnTo>
                  <a:pt x="74" y="476"/>
                </a:lnTo>
                <a:lnTo>
                  <a:pt x="70" y="478"/>
                </a:lnTo>
                <a:lnTo>
                  <a:pt x="66" y="479"/>
                </a:lnTo>
                <a:lnTo>
                  <a:pt x="58" y="482"/>
                </a:lnTo>
                <a:lnTo>
                  <a:pt x="54" y="482"/>
                </a:lnTo>
                <a:lnTo>
                  <a:pt x="50" y="482"/>
                </a:lnTo>
                <a:lnTo>
                  <a:pt x="45" y="481"/>
                </a:lnTo>
                <a:lnTo>
                  <a:pt x="41" y="480"/>
                </a:lnTo>
                <a:lnTo>
                  <a:pt x="37" y="478"/>
                </a:lnTo>
                <a:lnTo>
                  <a:pt x="32" y="476"/>
                </a:lnTo>
                <a:lnTo>
                  <a:pt x="24" y="469"/>
                </a:lnTo>
                <a:lnTo>
                  <a:pt x="21" y="465"/>
                </a:lnTo>
                <a:lnTo>
                  <a:pt x="17" y="461"/>
                </a:lnTo>
                <a:lnTo>
                  <a:pt x="12" y="452"/>
                </a:lnTo>
                <a:lnTo>
                  <a:pt x="9" y="447"/>
                </a:lnTo>
                <a:lnTo>
                  <a:pt x="7" y="443"/>
                </a:lnTo>
                <a:lnTo>
                  <a:pt x="4" y="433"/>
                </a:lnTo>
                <a:lnTo>
                  <a:pt x="2" y="427"/>
                </a:lnTo>
                <a:lnTo>
                  <a:pt x="1" y="422"/>
                </a:lnTo>
                <a:lnTo>
                  <a:pt x="0" y="412"/>
                </a:lnTo>
                <a:lnTo>
                  <a:pt x="0" y="401"/>
                </a:lnTo>
                <a:lnTo>
                  <a:pt x="1" y="390"/>
                </a:lnTo>
                <a:lnTo>
                  <a:pt x="2" y="380"/>
                </a:lnTo>
                <a:lnTo>
                  <a:pt x="5" y="370"/>
                </a:lnTo>
                <a:lnTo>
                  <a:pt x="7" y="365"/>
                </a:lnTo>
                <a:lnTo>
                  <a:pt x="9" y="360"/>
                </a:lnTo>
                <a:lnTo>
                  <a:pt x="14" y="350"/>
                </a:lnTo>
                <a:lnTo>
                  <a:pt x="16" y="346"/>
                </a:lnTo>
                <a:lnTo>
                  <a:pt x="19" y="342"/>
                </a:lnTo>
                <a:lnTo>
                  <a:pt x="26" y="335"/>
                </a:lnTo>
                <a:lnTo>
                  <a:pt x="29" y="332"/>
                </a:lnTo>
                <a:lnTo>
                  <a:pt x="33" y="330"/>
                </a:lnTo>
                <a:close/>
              </a:path>
            </a:pathLst>
          </a:custGeom>
          <a:ln>
            <a:solidFill>
              <a:schemeClr val="accent6"/>
            </a:solidFill>
            <a:headEnd/>
            <a:tailEnd/>
          </a:ln>
          <a:effectLst/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lIns="684000" tIns="36000" rIns="72000" bIns="36000" anchor="ctr" anchorCtr="0"/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ru-RU" sz="2000" dirty="0" smtClean="0">
              <a:solidFill>
                <a:schemeClr val="accent6"/>
              </a:solidFill>
            </a:endParaRPr>
          </a:p>
        </p:txBody>
      </p:sp>
      <p:sp useBgFill="1">
        <p:nvSpPr>
          <p:cNvPr id="31" name="Freeform 6"/>
          <p:cNvSpPr>
            <a:spLocks/>
          </p:cNvSpPr>
          <p:nvPr/>
        </p:nvSpPr>
        <p:spPr bwMode="auto">
          <a:xfrm>
            <a:off x="1966954" y="4406403"/>
            <a:ext cx="2670449" cy="1686893"/>
          </a:xfrm>
          <a:custGeom>
            <a:avLst/>
            <a:gdLst>
              <a:gd name="T0" fmla="*/ 134 w 955"/>
              <a:gd name="T1" fmla="*/ 454 h 667"/>
              <a:gd name="T2" fmla="*/ 123 w 955"/>
              <a:gd name="T3" fmla="*/ 449 h 667"/>
              <a:gd name="T4" fmla="*/ 105 w 955"/>
              <a:gd name="T5" fmla="*/ 457 h 667"/>
              <a:gd name="T6" fmla="*/ 76 w 955"/>
              <a:gd name="T7" fmla="*/ 477 h 667"/>
              <a:gd name="T8" fmla="*/ 51 w 955"/>
              <a:gd name="T9" fmla="*/ 483 h 667"/>
              <a:gd name="T10" fmla="*/ 33 w 955"/>
              <a:gd name="T11" fmla="*/ 477 h 667"/>
              <a:gd name="T12" fmla="*/ 12 w 955"/>
              <a:gd name="T13" fmla="*/ 454 h 667"/>
              <a:gd name="T14" fmla="*/ 3 w 955"/>
              <a:gd name="T15" fmla="*/ 430 h 667"/>
              <a:gd name="T16" fmla="*/ 1 w 955"/>
              <a:gd name="T17" fmla="*/ 391 h 667"/>
              <a:gd name="T18" fmla="*/ 9 w 955"/>
              <a:gd name="T19" fmla="*/ 361 h 667"/>
              <a:gd name="T20" fmla="*/ 26 w 955"/>
              <a:gd name="T21" fmla="*/ 338 h 667"/>
              <a:gd name="T22" fmla="*/ 44 w 955"/>
              <a:gd name="T23" fmla="*/ 327 h 667"/>
              <a:gd name="T24" fmla="*/ 61 w 955"/>
              <a:gd name="T25" fmla="*/ 326 h 667"/>
              <a:gd name="T26" fmla="*/ 92 w 955"/>
              <a:gd name="T27" fmla="*/ 341 h 667"/>
              <a:gd name="T28" fmla="*/ 118 w 955"/>
              <a:gd name="T29" fmla="*/ 356 h 667"/>
              <a:gd name="T30" fmla="*/ 129 w 955"/>
              <a:gd name="T31" fmla="*/ 356 h 667"/>
              <a:gd name="T32" fmla="*/ 138 w 955"/>
              <a:gd name="T33" fmla="*/ 346 h 667"/>
              <a:gd name="T34" fmla="*/ 412 w 955"/>
              <a:gd name="T35" fmla="*/ 142 h 667"/>
              <a:gd name="T36" fmla="*/ 428 w 955"/>
              <a:gd name="T37" fmla="*/ 134 h 667"/>
              <a:gd name="T38" fmla="*/ 431 w 955"/>
              <a:gd name="T39" fmla="*/ 120 h 667"/>
              <a:gd name="T40" fmla="*/ 419 w 955"/>
              <a:gd name="T41" fmla="*/ 99 h 667"/>
              <a:gd name="T42" fmla="*/ 401 w 955"/>
              <a:gd name="T43" fmla="*/ 70 h 667"/>
              <a:gd name="T44" fmla="*/ 398 w 955"/>
              <a:gd name="T45" fmla="*/ 53 h 667"/>
              <a:gd name="T46" fmla="*/ 402 w 955"/>
              <a:gd name="T47" fmla="*/ 40 h 667"/>
              <a:gd name="T48" fmla="*/ 414 w 955"/>
              <a:gd name="T49" fmla="*/ 23 h 667"/>
              <a:gd name="T50" fmla="*/ 440 w 955"/>
              <a:gd name="T51" fmla="*/ 8 h 667"/>
              <a:gd name="T52" fmla="*/ 476 w 955"/>
              <a:gd name="T53" fmla="*/ 0 h 667"/>
              <a:gd name="T54" fmla="*/ 518 w 955"/>
              <a:gd name="T55" fmla="*/ 8 h 667"/>
              <a:gd name="T56" fmla="*/ 536 w 955"/>
              <a:gd name="T57" fmla="*/ 18 h 667"/>
              <a:gd name="T58" fmla="*/ 551 w 955"/>
              <a:gd name="T59" fmla="*/ 34 h 667"/>
              <a:gd name="T60" fmla="*/ 557 w 955"/>
              <a:gd name="T61" fmla="*/ 51 h 667"/>
              <a:gd name="T62" fmla="*/ 551 w 955"/>
              <a:gd name="T63" fmla="*/ 75 h 667"/>
              <a:gd name="T64" fmla="*/ 526 w 955"/>
              <a:gd name="T65" fmla="*/ 111 h 667"/>
              <a:gd name="T66" fmla="*/ 522 w 955"/>
              <a:gd name="T67" fmla="*/ 128 h 667"/>
              <a:gd name="T68" fmla="*/ 531 w 955"/>
              <a:gd name="T69" fmla="*/ 138 h 667"/>
              <a:gd name="T70" fmla="*/ 814 w 955"/>
              <a:gd name="T71" fmla="*/ 338 h 667"/>
              <a:gd name="T72" fmla="*/ 822 w 955"/>
              <a:gd name="T73" fmla="*/ 353 h 667"/>
              <a:gd name="T74" fmla="*/ 832 w 955"/>
              <a:gd name="T75" fmla="*/ 357 h 667"/>
              <a:gd name="T76" fmla="*/ 850 w 955"/>
              <a:gd name="T77" fmla="*/ 350 h 667"/>
              <a:gd name="T78" fmla="*/ 882 w 955"/>
              <a:gd name="T79" fmla="*/ 329 h 667"/>
              <a:gd name="T80" fmla="*/ 898 w 955"/>
              <a:gd name="T81" fmla="*/ 324 h 667"/>
              <a:gd name="T82" fmla="*/ 916 w 955"/>
              <a:gd name="T83" fmla="*/ 329 h 667"/>
              <a:gd name="T84" fmla="*/ 932 w 955"/>
              <a:gd name="T85" fmla="*/ 341 h 667"/>
              <a:gd name="T86" fmla="*/ 948 w 955"/>
              <a:gd name="T87" fmla="*/ 366 h 667"/>
              <a:gd name="T88" fmla="*/ 955 w 955"/>
              <a:gd name="T89" fmla="*/ 397 h 667"/>
              <a:gd name="T90" fmla="*/ 951 w 955"/>
              <a:gd name="T91" fmla="*/ 435 h 667"/>
              <a:gd name="T92" fmla="*/ 940 w 955"/>
              <a:gd name="T93" fmla="*/ 459 h 667"/>
              <a:gd name="T94" fmla="*/ 927 w 955"/>
              <a:gd name="T95" fmla="*/ 474 h 667"/>
              <a:gd name="T96" fmla="*/ 909 w 955"/>
              <a:gd name="T97" fmla="*/ 483 h 667"/>
              <a:gd name="T98" fmla="*/ 888 w 955"/>
              <a:gd name="T99" fmla="*/ 481 h 667"/>
              <a:gd name="T100" fmla="*/ 851 w 955"/>
              <a:gd name="T101" fmla="*/ 457 h 667"/>
              <a:gd name="T102" fmla="*/ 832 w 955"/>
              <a:gd name="T103" fmla="*/ 449 h 667"/>
              <a:gd name="T104" fmla="*/ 822 w 955"/>
              <a:gd name="T105" fmla="*/ 453 h 667"/>
              <a:gd name="T106" fmla="*/ 814 w 955"/>
              <a:gd name="T107" fmla="*/ 469 h 667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w 955"/>
              <a:gd name="T163" fmla="*/ 0 h 667"/>
              <a:gd name="T164" fmla="*/ 955 w 955"/>
              <a:gd name="T165" fmla="*/ 667 h 667"/>
            </a:gdLst>
            <a:ahLst/>
            <a:cxnLst>
              <a:cxn ang="T108">
                <a:pos x="T0" y="T1"/>
              </a:cxn>
              <a:cxn ang="T109">
                <a:pos x="T2" y="T3"/>
              </a:cxn>
              <a:cxn ang="T110">
                <a:pos x="T4" y="T5"/>
              </a:cxn>
              <a:cxn ang="T111">
                <a:pos x="T6" y="T7"/>
              </a:cxn>
              <a:cxn ang="T112">
                <a:pos x="T8" y="T9"/>
              </a:cxn>
              <a:cxn ang="T113">
                <a:pos x="T10" y="T11"/>
              </a:cxn>
              <a:cxn ang="T114">
                <a:pos x="T12" y="T13"/>
              </a:cxn>
              <a:cxn ang="T115">
                <a:pos x="T14" y="T15"/>
              </a:cxn>
              <a:cxn ang="T116">
                <a:pos x="T16" y="T17"/>
              </a:cxn>
              <a:cxn ang="T117">
                <a:pos x="T18" y="T19"/>
              </a:cxn>
              <a:cxn ang="T118">
                <a:pos x="T20" y="T21"/>
              </a:cxn>
              <a:cxn ang="T119">
                <a:pos x="T22" y="T23"/>
              </a:cxn>
              <a:cxn ang="T120">
                <a:pos x="T24" y="T25"/>
              </a:cxn>
              <a:cxn ang="T121">
                <a:pos x="T26" y="T27"/>
              </a:cxn>
              <a:cxn ang="T122">
                <a:pos x="T28" y="T29"/>
              </a:cxn>
              <a:cxn ang="T123">
                <a:pos x="T30" y="T31"/>
              </a:cxn>
              <a:cxn ang="T124">
                <a:pos x="T32" y="T33"/>
              </a:cxn>
              <a:cxn ang="T125">
                <a:pos x="T34" y="T35"/>
              </a:cxn>
              <a:cxn ang="T126">
                <a:pos x="T36" y="T37"/>
              </a:cxn>
              <a:cxn ang="T127">
                <a:pos x="T38" y="T39"/>
              </a:cxn>
              <a:cxn ang="T128">
                <a:pos x="T40" y="T41"/>
              </a:cxn>
              <a:cxn ang="T129">
                <a:pos x="T42" y="T43"/>
              </a:cxn>
              <a:cxn ang="T130">
                <a:pos x="T44" y="T45"/>
              </a:cxn>
              <a:cxn ang="T131">
                <a:pos x="T46" y="T47"/>
              </a:cxn>
              <a:cxn ang="T132">
                <a:pos x="T48" y="T49"/>
              </a:cxn>
              <a:cxn ang="T133">
                <a:pos x="T50" y="T51"/>
              </a:cxn>
              <a:cxn ang="T134">
                <a:pos x="T52" y="T53"/>
              </a:cxn>
              <a:cxn ang="T135">
                <a:pos x="T54" y="T55"/>
              </a:cxn>
              <a:cxn ang="T136">
                <a:pos x="T56" y="T57"/>
              </a:cxn>
              <a:cxn ang="T137">
                <a:pos x="T58" y="T59"/>
              </a:cxn>
              <a:cxn ang="T138">
                <a:pos x="T60" y="T61"/>
              </a:cxn>
              <a:cxn ang="T139">
                <a:pos x="T62" y="T63"/>
              </a:cxn>
              <a:cxn ang="T140">
                <a:pos x="T64" y="T65"/>
              </a:cxn>
              <a:cxn ang="T141">
                <a:pos x="T66" y="T67"/>
              </a:cxn>
              <a:cxn ang="T142">
                <a:pos x="T68" y="T69"/>
              </a:cxn>
              <a:cxn ang="T143">
                <a:pos x="T70" y="T71"/>
              </a:cxn>
              <a:cxn ang="T144">
                <a:pos x="T72" y="T73"/>
              </a:cxn>
              <a:cxn ang="T145">
                <a:pos x="T74" y="T75"/>
              </a:cxn>
              <a:cxn ang="T146">
                <a:pos x="T76" y="T77"/>
              </a:cxn>
              <a:cxn ang="T147">
                <a:pos x="T78" y="T79"/>
              </a:cxn>
              <a:cxn ang="T148">
                <a:pos x="T80" y="T81"/>
              </a:cxn>
              <a:cxn ang="T149">
                <a:pos x="T82" y="T83"/>
              </a:cxn>
              <a:cxn ang="T150">
                <a:pos x="T84" y="T85"/>
              </a:cxn>
              <a:cxn ang="T151">
                <a:pos x="T86" y="T87"/>
              </a:cxn>
              <a:cxn ang="T152">
                <a:pos x="T88" y="T89"/>
              </a:cxn>
              <a:cxn ang="T153">
                <a:pos x="T90" y="T91"/>
              </a:cxn>
              <a:cxn ang="T154">
                <a:pos x="T92" y="T93"/>
              </a:cxn>
              <a:cxn ang="T155">
                <a:pos x="T94" y="T95"/>
              </a:cxn>
              <a:cxn ang="T156">
                <a:pos x="T96" y="T97"/>
              </a:cxn>
              <a:cxn ang="T157">
                <a:pos x="T98" y="T99"/>
              </a:cxn>
              <a:cxn ang="T158">
                <a:pos x="T100" y="T101"/>
              </a:cxn>
              <a:cxn ang="T159">
                <a:pos x="T102" y="T103"/>
              </a:cxn>
              <a:cxn ang="T160">
                <a:pos x="T104" y="T105"/>
              </a:cxn>
              <a:cxn ang="T161">
                <a:pos x="T106" y="T107"/>
              </a:cxn>
            </a:cxnLst>
            <a:rect l="T162" t="T163" r="T164" b="T165"/>
            <a:pathLst>
              <a:path w="955" h="667">
                <a:moveTo>
                  <a:pt x="142" y="471"/>
                </a:moveTo>
                <a:lnTo>
                  <a:pt x="138" y="461"/>
                </a:lnTo>
                <a:lnTo>
                  <a:pt x="136" y="457"/>
                </a:lnTo>
                <a:lnTo>
                  <a:pt x="134" y="454"/>
                </a:lnTo>
                <a:lnTo>
                  <a:pt x="131" y="451"/>
                </a:lnTo>
                <a:lnTo>
                  <a:pt x="129" y="450"/>
                </a:lnTo>
                <a:lnTo>
                  <a:pt x="126" y="449"/>
                </a:lnTo>
                <a:lnTo>
                  <a:pt x="123" y="449"/>
                </a:lnTo>
                <a:lnTo>
                  <a:pt x="121" y="449"/>
                </a:lnTo>
                <a:lnTo>
                  <a:pt x="118" y="450"/>
                </a:lnTo>
                <a:lnTo>
                  <a:pt x="112" y="452"/>
                </a:lnTo>
                <a:lnTo>
                  <a:pt x="105" y="457"/>
                </a:lnTo>
                <a:lnTo>
                  <a:pt x="98" y="461"/>
                </a:lnTo>
                <a:lnTo>
                  <a:pt x="91" y="467"/>
                </a:lnTo>
                <a:lnTo>
                  <a:pt x="83" y="472"/>
                </a:lnTo>
                <a:lnTo>
                  <a:pt x="76" y="477"/>
                </a:lnTo>
                <a:lnTo>
                  <a:pt x="68" y="481"/>
                </a:lnTo>
                <a:lnTo>
                  <a:pt x="59" y="483"/>
                </a:lnTo>
                <a:lnTo>
                  <a:pt x="55" y="483"/>
                </a:lnTo>
                <a:lnTo>
                  <a:pt x="51" y="483"/>
                </a:lnTo>
                <a:lnTo>
                  <a:pt x="47" y="483"/>
                </a:lnTo>
                <a:lnTo>
                  <a:pt x="42" y="482"/>
                </a:lnTo>
                <a:lnTo>
                  <a:pt x="38" y="480"/>
                </a:lnTo>
                <a:lnTo>
                  <a:pt x="33" y="477"/>
                </a:lnTo>
                <a:lnTo>
                  <a:pt x="25" y="470"/>
                </a:lnTo>
                <a:lnTo>
                  <a:pt x="21" y="467"/>
                </a:lnTo>
                <a:lnTo>
                  <a:pt x="18" y="463"/>
                </a:lnTo>
                <a:lnTo>
                  <a:pt x="12" y="454"/>
                </a:lnTo>
                <a:lnTo>
                  <a:pt x="10" y="450"/>
                </a:lnTo>
                <a:lnTo>
                  <a:pt x="7" y="445"/>
                </a:lnTo>
                <a:lnTo>
                  <a:pt x="4" y="435"/>
                </a:lnTo>
                <a:lnTo>
                  <a:pt x="3" y="430"/>
                </a:lnTo>
                <a:lnTo>
                  <a:pt x="2" y="425"/>
                </a:lnTo>
                <a:lnTo>
                  <a:pt x="0" y="413"/>
                </a:lnTo>
                <a:lnTo>
                  <a:pt x="0" y="402"/>
                </a:lnTo>
                <a:lnTo>
                  <a:pt x="1" y="391"/>
                </a:lnTo>
                <a:lnTo>
                  <a:pt x="3" y="381"/>
                </a:lnTo>
                <a:lnTo>
                  <a:pt x="5" y="371"/>
                </a:lnTo>
                <a:lnTo>
                  <a:pt x="7" y="366"/>
                </a:lnTo>
                <a:lnTo>
                  <a:pt x="9" y="361"/>
                </a:lnTo>
                <a:lnTo>
                  <a:pt x="14" y="353"/>
                </a:lnTo>
                <a:lnTo>
                  <a:pt x="17" y="348"/>
                </a:lnTo>
                <a:lnTo>
                  <a:pt x="19" y="345"/>
                </a:lnTo>
                <a:lnTo>
                  <a:pt x="26" y="338"/>
                </a:lnTo>
                <a:lnTo>
                  <a:pt x="30" y="335"/>
                </a:lnTo>
                <a:lnTo>
                  <a:pt x="34" y="332"/>
                </a:lnTo>
                <a:lnTo>
                  <a:pt x="39" y="329"/>
                </a:lnTo>
                <a:lnTo>
                  <a:pt x="44" y="327"/>
                </a:lnTo>
                <a:lnTo>
                  <a:pt x="48" y="326"/>
                </a:lnTo>
                <a:lnTo>
                  <a:pt x="53" y="326"/>
                </a:lnTo>
                <a:lnTo>
                  <a:pt x="57" y="324"/>
                </a:lnTo>
                <a:lnTo>
                  <a:pt x="61" y="326"/>
                </a:lnTo>
                <a:lnTo>
                  <a:pt x="70" y="328"/>
                </a:lnTo>
                <a:lnTo>
                  <a:pt x="78" y="331"/>
                </a:lnTo>
                <a:lnTo>
                  <a:pt x="85" y="336"/>
                </a:lnTo>
                <a:lnTo>
                  <a:pt x="92" y="341"/>
                </a:lnTo>
                <a:lnTo>
                  <a:pt x="99" y="345"/>
                </a:lnTo>
                <a:lnTo>
                  <a:pt x="106" y="350"/>
                </a:lnTo>
                <a:lnTo>
                  <a:pt x="112" y="354"/>
                </a:lnTo>
                <a:lnTo>
                  <a:pt x="118" y="356"/>
                </a:lnTo>
                <a:lnTo>
                  <a:pt x="121" y="357"/>
                </a:lnTo>
                <a:lnTo>
                  <a:pt x="123" y="357"/>
                </a:lnTo>
                <a:lnTo>
                  <a:pt x="126" y="357"/>
                </a:lnTo>
                <a:lnTo>
                  <a:pt x="129" y="356"/>
                </a:lnTo>
                <a:lnTo>
                  <a:pt x="131" y="355"/>
                </a:lnTo>
                <a:lnTo>
                  <a:pt x="133" y="353"/>
                </a:lnTo>
                <a:lnTo>
                  <a:pt x="136" y="350"/>
                </a:lnTo>
                <a:lnTo>
                  <a:pt x="138" y="346"/>
                </a:lnTo>
                <a:lnTo>
                  <a:pt x="140" y="342"/>
                </a:lnTo>
                <a:lnTo>
                  <a:pt x="142" y="336"/>
                </a:lnTo>
                <a:lnTo>
                  <a:pt x="142" y="142"/>
                </a:lnTo>
                <a:lnTo>
                  <a:pt x="412" y="142"/>
                </a:lnTo>
                <a:lnTo>
                  <a:pt x="418" y="140"/>
                </a:lnTo>
                <a:lnTo>
                  <a:pt x="422" y="138"/>
                </a:lnTo>
                <a:lnTo>
                  <a:pt x="425" y="136"/>
                </a:lnTo>
                <a:lnTo>
                  <a:pt x="428" y="134"/>
                </a:lnTo>
                <a:lnTo>
                  <a:pt x="429" y="131"/>
                </a:lnTo>
                <a:lnTo>
                  <a:pt x="430" y="128"/>
                </a:lnTo>
                <a:lnTo>
                  <a:pt x="431" y="123"/>
                </a:lnTo>
                <a:lnTo>
                  <a:pt x="431" y="120"/>
                </a:lnTo>
                <a:lnTo>
                  <a:pt x="430" y="117"/>
                </a:lnTo>
                <a:lnTo>
                  <a:pt x="427" y="112"/>
                </a:lnTo>
                <a:lnTo>
                  <a:pt x="423" y="105"/>
                </a:lnTo>
                <a:lnTo>
                  <a:pt x="419" y="99"/>
                </a:lnTo>
                <a:lnTo>
                  <a:pt x="413" y="92"/>
                </a:lnTo>
                <a:lnTo>
                  <a:pt x="408" y="85"/>
                </a:lnTo>
                <a:lnTo>
                  <a:pt x="404" y="77"/>
                </a:lnTo>
                <a:lnTo>
                  <a:pt x="401" y="70"/>
                </a:lnTo>
                <a:lnTo>
                  <a:pt x="399" y="66"/>
                </a:lnTo>
                <a:lnTo>
                  <a:pt x="399" y="61"/>
                </a:lnTo>
                <a:lnTo>
                  <a:pt x="398" y="57"/>
                </a:lnTo>
                <a:lnTo>
                  <a:pt x="398" y="53"/>
                </a:lnTo>
                <a:lnTo>
                  <a:pt x="399" y="51"/>
                </a:lnTo>
                <a:lnTo>
                  <a:pt x="399" y="49"/>
                </a:lnTo>
                <a:lnTo>
                  <a:pt x="400" y="44"/>
                </a:lnTo>
                <a:lnTo>
                  <a:pt x="402" y="40"/>
                </a:lnTo>
                <a:lnTo>
                  <a:pt x="405" y="35"/>
                </a:lnTo>
                <a:lnTo>
                  <a:pt x="408" y="30"/>
                </a:lnTo>
                <a:lnTo>
                  <a:pt x="411" y="27"/>
                </a:lnTo>
                <a:lnTo>
                  <a:pt x="414" y="23"/>
                </a:lnTo>
                <a:lnTo>
                  <a:pt x="418" y="20"/>
                </a:lnTo>
                <a:lnTo>
                  <a:pt x="426" y="14"/>
                </a:lnTo>
                <a:lnTo>
                  <a:pt x="435" y="10"/>
                </a:lnTo>
                <a:lnTo>
                  <a:pt x="440" y="8"/>
                </a:lnTo>
                <a:lnTo>
                  <a:pt x="445" y="6"/>
                </a:lnTo>
                <a:lnTo>
                  <a:pt x="455" y="3"/>
                </a:lnTo>
                <a:lnTo>
                  <a:pt x="465" y="1"/>
                </a:lnTo>
                <a:lnTo>
                  <a:pt x="476" y="0"/>
                </a:lnTo>
                <a:lnTo>
                  <a:pt x="487" y="1"/>
                </a:lnTo>
                <a:lnTo>
                  <a:pt x="497" y="2"/>
                </a:lnTo>
                <a:lnTo>
                  <a:pt x="508" y="4"/>
                </a:lnTo>
                <a:lnTo>
                  <a:pt x="518" y="8"/>
                </a:lnTo>
                <a:lnTo>
                  <a:pt x="522" y="10"/>
                </a:lnTo>
                <a:lnTo>
                  <a:pt x="527" y="12"/>
                </a:lnTo>
                <a:lnTo>
                  <a:pt x="531" y="15"/>
                </a:lnTo>
                <a:lnTo>
                  <a:pt x="536" y="18"/>
                </a:lnTo>
                <a:lnTo>
                  <a:pt x="540" y="21"/>
                </a:lnTo>
                <a:lnTo>
                  <a:pt x="544" y="25"/>
                </a:lnTo>
                <a:lnTo>
                  <a:pt x="548" y="29"/>
                </a:lnTo>
                <a:lnTo>
                  <a:pt x="551" y="34"/>
                </a:lnTo>
                <a:lnTo>
                  <a:pt x="553" y="38"/>
                </a:lnTo>
                <a:lnTo>
                  <a:pt x="555" y="43"/>
                </a:lnTo>
                <a:lnTo>
                  <a:pt x="557" y="47"/>
                </a:lnTo>
                <a:lnTo>
                  <a:pt x="557" y="51"/>
                </a:lnTo>
                <a:lnTo>
                  <a:pt x="557" y="55"/>
                </a:lnTo>
                <a:lnTo>
                  <a:pt x="557" y="59"/>
                </a:lnTo>
                <a:lnTo>
                  <a:pt x="555" y="67"/>
                </a:lnTo>
                <a:lnTo>
                  <a:pt x="551" y="75"/>
                </a:lnTo>
                <a:lnTo>
                  <a:pt x="546" y="83"/>
                </a:lnTo>
                <a:lnTo>
                  <a:pt x="535" y="98"/>
                </a:lnTo>
                <a:lnTo>
                  <a:pt x="530" y="104"/>
                </a:lnTo>
                <a:lnTo>
                  <a:pt x="526" y="111"/>
                </a:lnTo>
                <a:lnTo>
                  <a:pt x="523" y="117"/>
                </a:lnTo>
                <a:lnTo>
                  <a:pt x="522" y="123"/>
                </a:lnTo>
                <a:lnTo>
                  <a:pt x="522" y="125"/>
                </a:lnTo>
                <a:lnTo>
                  <a:pt x="522" y="128"/>
                </a:lnTo>
                <a:lnTo>
                  <a:pt x="523" y="131"/>
                </a:lnTo>
                <a:lnTo>
                  <a:pt x="525" y="134"/>
                </a:lnTo>
                <a:lnTo>
                  <a:pt x="528" y="136"/>
                </a:lnTo>
                <a:lnTo>
                  <a:pt x="531" y="138"/>
                </a:lnTo>
                <a:lnTo>
                  <a:pt x="535" y="140"/>
                </a:lnTo>
                <a:lnTo>
                  <a:pt x="540" y="142"/>
                </a:lnTo>
                <a:lnTo>
                  <a:pt x="814" y="142"/>
                </a:lnTo>
                <a:lnTo>
                  <a:pt x="814" y="338"/>
                </a:lnTo>
                <a:lnTo>
                  <a:pt x="816" y="343"/>
                </a:lnTo>
                <a:lnTo>
                  <a:pt x="818" y="347"/>
                </a:lnTo>
                <a:lnTo>
                  <a:pt x="820" y="350"/>
                </a:lnTo>
                <a:lnTo>
                  <a:pt x="822" y="353"/>
                </a:lnTo>
                <a:lnTo>
                  <a:pt x="825" y="355"/>
                </a:lnTo>
                <a:lnTo>
                  <a:pt x="827" y="356"/>
                </a:lnTo>
                <a:lnTo>
                  <a:pt x="830" y="357"/>
                </a:lnTo>
                <a:lnTo>
                  <a:pt x="832" y="357"/>
                </a:lnTo>
                <a:lnTo>
                  <a:pt x="835" y="357"/>
                </a:lnTo>
                <a:lnTo>
                  <a:pt x="838" y="356"/>
                </a:lnTo>
                <a:lnTo>
                  <a:pt x="843" y="354"/>
                </a:lnTo>
                <a:lnTo>
                  <a:pt x="850" y="350"/>
                </a:lnTo>
                <a:lnTo>
                  <a:pt x="856" y="345"/>
                </a:lnTo>
                <a:lnTo>
                  <a:pt x="870" y="335"/>
                </a:lnTo>
                <a:lnTo>
                  <a:pt x="878" y="331"/>
                </a:lnTo>
                <a:lnTo>
                  <a:pt x="882" y="329"/>
                </a:lnTo>
                <a:lnTo>
                  <a:pt x="886" y="328"/>
                </a:lnTo>
                <a:lnTo>
                  <a:pt x="890" y="327"/>
                </a:lnTo>
                <a:lnTo>
                  <a:pt x="894" y="326"/>
                </a:lnTo>
                <a:lnTo>
                  <a:pt x="898" y="324"/>
                </a:lnTo>
                <a:lnTo>
                  <a:pt x="903" y="326"/>
                </a:lnTo>
                <a:lnTo>
                  <a:pt x="907" y="326"/>
                </a:lnTo>
                <a:lnTo>
                  <a:pt x="911" y="327"/>
                </a:lnTo>
                <a:lnTo>
                  <a:pt x="916" y="329"/>
                </a:lnTo>
                <a:lnTo>
                  <a:pt x="921" y="332"/>
                </a:lnTo>
                <a:lnTo>
                  <a:pt x="925" y="335"/>
                </a:lnTo>
                <a:lnTo>
                  <a:pt x="929" y="338"/>
                </a:lnTo>
                <a:lnTo>
                  <a:pt x="932" y="341"/>
                </a:lnTo>
                <a:lnTo>
                  <a:pt x="936" y="345"/>
                </a:lnTo>
                <a:lnTo>
                  <a:pt x="941" y="353"/>
                </a:lnTo>
                <a:lnTo>
                  <a:pt x="946" y="361"/>
                </a:lnTo>
                <a:lnTo>
                  <a:pt x="948" y="366"/>
                </a:lnTo>
                <a:lnTo>
                  <a:pt x="950" y="371"/>
                </a:lnTo>
                <a:lnTo>
                  <a:pt x="953" y="381"/>
                </a:lnTo>
                <a:lnTo>
                  <a:pt x="954" y="391"/>
                </a:lnTo>
                <a:lnTo>
                  <a:pt x="955" y="397"/>
                </a:lnTo>
                <a:lnTo>
                  <a:pt x="955" y="402"/>
                </a:lnTo>
                <a:lnTo>
                  <a:pt x="955" y="413"/>
                </a:lnTo>
                <a:lnTo>
                  <a:pt x="954" y="425"/>
                </a:lnTo>
                <a:lnTo>
                  <a:pt x="951" y="435"/>
                </a:lnTo>
                <a:lnTo>
                  <a:pt x="948" y="445"/>
                </a:lnTo>
                <a:lnTo>
                  <a:pt x="946" y="450"/>
                </a:lnTo>
                <a:lnTo>
                  <a:pt x="943" y="454"/>
                </a:lnTo>
                <a:lnTo>
                  <a:pt x="940" y="459"/>
                </a:lnTo>
                <a:lnTo>
                  <a:pt x="937" y="463"/>
                </a:lnTo>
                <a:lnTo>
                  <a:pt x="934" y="467"/>
                </a:lnTo>
                <a:lnTo>
                  <a:pt x="931" y="470"/>
                </a:lnTo>
                <a:lnTo>
                  <a:pt x="927" y="474"/>
                </a:lnTo>
                <a:lnTo>
                  <a:pt x="922" y="477"/>
                </a:lnTo>
                <a:lnTo>
                  <a:pt x="917" y="480"/>
                </a:lnTo>
                <a:lnTo>
                  <a:pt x="913" y="482"/>
                </a:lnTo>
                <a:lnTo>
                  <a:pt x="909" y="483"/>
                </a:lnTo>
                <a:lnTo>
                  <a:pt x="904" y="483"/>
                </a:lnTo>
                <a:lnTo>
                  <a:pt x="900" y="483"/>
                </a:lnTo>
                <a:lnTo>
                  <a:pt x="896" y="483"/>
                </a:lnTo>
                <a:lnTo>
                  <a:pt x="888" y="481"/>
                </a:lnTo>
                <a:lnTo>
                  <a:pt x="880" y="477"/>
                </a:lnTo>
                <a:lnTo>
                  <a:pt x="872" y="472"/>
                </a:lnTo>
                <a:lnTo>
                  <a:pt x="857" y="462"/>
                </a:lnTo>
                <a:lnTo>
                  <a:pt x="851" y="457"/>
                </a:lnTo>
                <a:lnTo>
                  <a:pt x="844" y="453"/>
                </a:lnTo>
                <a:lnTo>
                  <a:pt x="838" y="450"/>
                </a:lnTo>
                <a:lnTo>
                  <a:pt x="835" y="449"/>
                </a:lnTo>
                <a:lnTo>
                  <a:pt x="832" y="449"/>
                </a:lnTo>
                <a:lnTo>
                  <a:pt x="830" y="449"/>
                </a:lnTo>
                <a:lnTo>
                  <a:pt x="827" y="450"/>
                </a:lnTo>
                <a:lnTo>
                  <a:pt x="824" y="451"/>
                </a:lnTo>
                <a:lnTo>
                  <a:pt x="822" y="453"/>
                </a:lnTo>
                <a:lnTo>
                  <a:pt x="820" y="456"/>
                </a:lnTo>
                <a:lnTo>
                  <a:pt x="818" y="459"/>
                </a:lnTo>
                <a:lnTo>
                  <a:pt x="816" y="464"/>
                </a:lnTo>
                <a:lnTo>
                  <a:pt x="814" y="469"/>
                </a:lnTo>
                <a:lnTo>
                  <a:pt x="814" y="667"/>
                </a:lnTo>
                <a:lnTo>
                  <a:pt x="142" y="667"/>
                </a:lnTo>
                <a:lnTo>
                  <a:pt x="142" y="471"/>
                </a:lnTo>
                <a:close/>
              </a:path>
            </a:pathLst>
          </a:custGeom>
          <a:ln>
            <a:solidFill>
              <a:schemeClr val="accent6"/>
            </a:solidFill>
            <a:headEnd/>
            <a:tailEnd/>
          </a:ln>
          <a:effectLst/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lIns="684000" tIns="504000" rIns="72000" bIns="36000" anchor="ctr" anchorCtr="0"/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ru-RU" sz="2000" dirty="0" smtClean="0">
              <a:solidFill>
                <a:schemeClr val="accent6"/>
              </a:solidFill>
            </a:endParaRPr>
          </a:p>
        </p:txBody>
      </p:sp>
      <p:sp useBgFill="1">
        <p:nvSpPr>
          <p:cNvPr id="32" name="Freeform 7"/>
          <p:cNvSpPr>
            <a:spLocks/>
          </p:cNvSpPr>
          <p:nvPr/>
        </p:nvSpPr>
        <p:spPr bwMode="auto">
          <a:xfrm>
            <a:off x="2360067" y="3089953"/>
            <a:ext cx="1884226" cy="1677708"/>
          </a:xfrm>
          <a:custGeom>
            <a:avLst/>
            <a:gdLst>
              <a:gd name="T0" fmla="*/ 11 w 673"/>
              <a:gd name="T1" fmla="*/ 449 h 664"/>
              <a:gd name="T2" fmla="*/ 27 w 673"/>
              <a:gd name="T3" fmla="*/ 448 h 664"/>
              <a:gd name="T4" fmla="*/ 60 w 673"/>
              <a:gd name="T5" fmla="*/ 471 h 664"/>
              <a:gd name="T6" fmla="*/ 85 w 673"/>
              <a:gd name="T7" fmla="*/ 482 h 664"/>
              <a:gd name="T8" fmla="*/ 109 w 673"/>
              <a:gd name="T9" fmla="*/ 476 h 664"/>
              <a:gd name="T10" fmla="*/ 132 w 673"/>
              <a:gd name="T11" fmla="*/ 447 h 664"/>
              <a:gd name="T12" fmla="*/ 142 w 673"/>
              <a:gd name="T13" fmla="*/ 412 h 664"/>
              <a:gd name="T14" fmla="*/ 135 w 673"/>
              <a:gd name="T15" fmla="*/ 365 h 664"/>
              <a:gd name="T16" fmla="*/ 116 w 673"/>
              <a:gd name="T17" fmla="*/ 335 h 664"/>
              <a:gd name="T18" fmla="*/ 92 w 673"/>
              <a:gd name="T19" fmla="*/ 323 h 664"/>
              <a:gd name="T20" fmla="*/ 67 w 673"/>
              <a:gd name="T21" fmla="*/ 328 h 664"/>
              <a:gd name="T22" fmla="*/ 26 w 673"/>
              <a:gd name="T23" fmla="*/ 354 h 664"/>
              <a:gd name="T24" fmla="*/ 11 w 673"/>
              <a:gd name="T25" fmla="*/ 352 h 664"/>
              <a:gd name="T26" fmla="*/ 0 w 673"/>
              <a:gd name="T27" fmla="*/ 334 h 664"/>
              <a:gd name="T28" fmla="*/ 283 w 673"/>
              <a:gd name="T29" fmla="*/ 135 h 664"/>
              <a:gd name="T30" fmla="*/ 290 w 673"/>
              <a:gd name="T31" fmla="*/ 123 h 664"/>
              <a:gd name="T32" fmla="*/ 278 w 673"/>
              <a:gd name="T33" fmla="*/ 99 h 664"/>
              <a:gd name="T34" fmla="*/ 258 w 673"/>
              <a:gd name="T35" fmla="*/ 65 h 664"/>
              <a:gd name="T36" fmla="*/ 259 w 673"/>
              <a:gd name="T37" fmla="*/ 43 h 664"/>
              <a:gd name="T38" fmla="*/ 273 w 673"/>
              <a:gd name="T39" fmla="*/ 22 h 664"/>
              <a:gd name="T40" fmla="*/ 304 w 673"/>
              <a:gd name="T41" fmla="*/ 5 h 664"/>
              <a:gd name="T42" fmla="*/ 356 w 673"/>
              <a:gd name="T43" fmla="*/ 1 h 664"/>
              <a:gd name="T44" fmla="*/ 390 w 673"/>
              <a:gd name="T45" fmla="*/ 15 h 664"/>
              <a:gd name="T46" fmla="*/ 410 w 673"/>
              <a:gd name="T47" fmla="*/ 32 h 664"/>
              <a:gd name="T48" fmla="*/ 416 w 673"/>
              <a:gd name="T49" fmla="*/ 54 h 664"/>
              <a:gd name="T50" fmla="*/ 394 w 673"/>
              <a:gd name="T51" fmla="*/ 98 h 664"/>
              <a:gd name="T52" fmla="*/ 381 w 673"/>
              <a:gd name="T53" fmla="*/ 123 h 664"/>
              <a:gd name="T54" fmla="*/ 388 w 673"/>
              <a:gd name="T55" fmla="*/ 135 h 664"/>
              <a:gd name="T56" fmla="*/ 673 w 673"/>
              <a:gd name="T57" fmla="*/ 334 h 664"/>
              <a:gd name="T58" fmla="*/ 662 w 673"/>
              <a:gd name="T59" fmla="*/ 353 h 664"/>
              <a:gd name="T60" fmla="*/ 648 w 673"/>
              <a:gd name="T61" fmla="*/ 354 h 664"/>
              <a:gd name="T62" fmla="*/ 615 w 673"/>
              <a:gd name="T63" fmla="*/ 333 h 664"/>
              <a:gd name="T64" fmla="*/ 587 w 673"/>
              <a:gd name="T65" fmla="*/ 323 h 664"/>
              <a:gd name="T66" fmla="*/ 565 w 673"/>
              <a:gd name="T67" fmla="*/ 330 h 664"/>
              <a:gd name="T68" fmla="*/ 545 w 673"/>
              <a:gd name="T69" fmla="*/ 350 h 664"/>
              <a:gd name="T70" fmla="*/ 532 w 673"/>
              <a:gd name="T71" fmla="*/ 390 h 664"/>
              <a:gd name="T72" fmla="*/ 535 w 673"/>
              <a:gd name="T73" fmla="*/ 433 h 664"/>
              <a:gd name="T74" fmla="*/ 549 w 673"/>
              <a:gd name="T75" fmla="*/ 461 h 664"/>
              <a:gd name="T76" fmla="*/ 568 w 673"/>
              <a:gd name="T77" fmla="*/ 478 h 664"/>
              <a:gd name="T78" fmla="*/ 590 w 673"/>
              <a:gd name="T79" fmla="*/ 482 h 664"/>
              <a:gd name="T80" fmla="*/ 628 w 673"/>
              <a:gd name="T81" fmla="*/ 460 h 664"/>
              <a:gd name="T82" fmla="*/ 651 w 673"/>
              <a:gd name="T83" fmla="*/ 447 h 664"/>
              <a:gd name="T84" fmla="*/ 665 w 673"/>
              <a:gd name="T85" fmla="*/ 451 h 664"/>
              <a:gd name="T86" fmla="*/ 673 w 673"/>
              <a:gd name="T87" fmla="*/ 664 h 664"/>
              <a:gd name="T88" fmla="*/ 383 w 673"/>
              <a:gd name="T89" fmla="*/ 654 h 664"/>
              <a:gd name="T90" fmla="*/ 382 w 673"/>
              <a:gd name="T91" fmla="*/ 639 h 664"/>
              <a:gd name="T92" fmla="*/ 405 w 673"/>
              <a:gd name="T93" fmla="*/ 605 h 664"/>
              <a:gd name="T94" fmla="*/ 416 w 673"/>
              <a:gd name="T95" fmla="*/ 572 h 664"/>
              <a:gd name="T96" fmla="*/ 403 w 673"/>
              <a:gd name="T97" fmla="*/ 546 h 664"/>
              <a:gd name="T98" fmla="*/ 377 w 673"/>
              <a:gd name="T99" fmla="*/ 529 h 664"/>
              <a:gd name="T100" fmla="*/ 335 w 673"/>
              <a:gd name="T101" fmla="*/ 522 h 664"/>
              <a:gd name="T102" fmla="*/ 294 w 673"/>
              <a:gd name="T103" fmla="*/ 531 h 664"/>
              <a:gd name="T104" fmla="*/ 267 w 673"/>
              <a:gd name="T105" fmla="*/ 551 h 664"/>
              <a:gd name="T106" fmla="*/ 257 w 673"/>
              <a:gd name="T107" fmla="*/ 574 h 664"/>
              <a:gd name="T108" fmla="*/ 263 w 673"/>
              <a:gd name="T109" fmla="*/ 599 h 664"/>
              <a:gd name="T110" fmla="*/ 287 w 673"/>
              <a:gd name="T111" fmla="*/ 634 h 664"/>
              <a:gd name="T112" fmla="*/ 289 w 673"/>
              <a:gd name="T113" fmla="*/ 650 h 664"/>
              <a:gd name="T114" fmla="*/ 274 w 673"/>
              <a:gd name="T115" fmla="*/ 662 h 664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w 673"/>
              <a:gd name="T175" fmla="*/ 0 h 664"/>
              <a:gd name="T176" fmla="*/ 673 w 673"/>
              <a:gd name="T177" fmla="*/ 664 h 664"/>
            </a:gdLst>
            <a:ahLst/>
            <a:cxnLst>
              <a:cxn ang="T116">
                <a:pos x="T0" y="T1"/>
              </a:cxn>
              <a:cxn ang="T117">
                <a:pos x="T2" y="T3"/>
              </a:cxn>
              <a:cxn ang="T118">
                <a:pos x="T4" y="T5"/>
              </a:cxn>
              <a:cxn ang="T119">
                <a:pos x="T6" y="T7"/>
              </a:cxn>
              <a:cxn ang="T120">
                <a:pos x="T8" y="T9"/>
              </a:cxn>
              <a:cxn ang="T121">
                <a:pos x="T10" y="T11"/>
              </a:cxn>
              <a:cxn ang="T122">
                <a:pos x="T12" y="T13"/>
              </a:cxn>
              <a:cxn ang="T123">
                <a:pos x="T14" y="T15"/>
              </a:cxn>
              <a:cxn ang="T124">
                <a:pos x="T16" y="T17"/>
              </a:cxn>
              <a:cxn ang="T125">
                <a:pos x="T18" y="T19"/>
              </a:cxn>
              <a:cxn ang="T126">
                <a:pos x="T20" y="T21"/>
              </a:cxn>
              <a:cxn ang="T127">
                <a:pos x="T22" y="T23"/>
              </a:cxn>
              <a:cxn ang="T128">
                <a:pos x="T24" y="T25"/>
              </a:cxn>
              <a:cxn ang="T129">
                <a:pos x="T26" y="T27"/>
              </a:cxn>
              <a:cxn ang="T130">
                <a:pos x="T28" y="T29"/>
              </a:cxn>
              <a:cxn ang="T131">
                <a:pos x="T30" y="T31"/>
              </a:cxn>
              <a:cxn ang="T132">
                <a:pos x="T32" y="T33"/>
              </a:cxn>
              <a:cxn ang="T133">
                <a:pos x="T34" y="T35"/>
              </a:cxn>
              <a:cxn ang="T134">
                <a:pos x="T36" y="T37"/>
              </a:cxn>
              <a:cxn ang="T135">
                <a:pos x="T38" y="T39"/>
              </a:cxn>
              <a:cxn ang="T136">
                <a:pos x="T40" y="T41"/>
              </a:cxn>
              <a:cxn ang="T137">
                <a:pos x="T42" y="T43"/>
              </a:cxn>
              <a:cxn ang="T138">
                <a:pos x="T44" y="T45"/>
              </a:cxn>
              <a:cxn ang="T139">
                <a:pos x="T46" y="T47"/>
              </a:cxn>
              <a:cxn ang="T140">
                <a:pos x="T48" y="T49"/>
              </a:cxn>
              <a:cxn ang="T141">
                <a:pos x="T50" y="T51"/>
              </a:cxn>
              <a:cxn ang="T142">
                <a:pos x="T52" y="T53"/>
              </a:cxn>
              <a:cxn ang="T143">
                <a:pos x="T54" y="T55"/>
              </a:cxn>
              <a:cxn ang="T144">
                <a:pos x="T56" y="T57"/>
              </a:cxn>
              <a:cxn ang="T145">
                <a:pos x="T58" y="T59"/>
              </a:cxn>
              <a:cxn ang="T146">
                <a:pos x="T60" y="T61"/>
              </a:cxn>
              <a:cxn ang="T147">
                <a:pos x="T62" y="T63"/>
              </a:cxn>
              <a:cxn ang="T148">
                <a:pos x="T64" y="T65"/>
              </a:cxn>
              <a:cxn ang="T149">
                <a:pos x="T66" y="T67"/>
              </a:cxn>
              <a:cxn ang="T150">
                <a:pos x="T68" y="T69"/>
              </a:cxn>
              <a:cxn ang="T151">
                <a:pos x="T70" y="T71"/>
              </a:cxn>
              <a:cxn ang="T152">
                <a:pos x="T72" y="T73"/>
              </a:cxn>
              <a:cxn ang="T153">
                <a:pos x="T74" y="T75"/>
              </a:cxn>
              <a:cxn ang="T154">
                <a:pos x="T76" y="T77"/>
              </a:cxn>
              <a:cxn ang="T155">
                <a:pos x="T78" y="T79"/>
              </a:cxn>
              <a:cxn ang="T156">
                <a:pos x="T80" y="T81"/>
              </a:cxn>
              <a:cxn ang="T157">
                <a:pos x="T82" y="T83"/>
              </a:cxn>
              <a:cxn ang="T158">
                <a:pos x="T84" y="T85"/>
              </a:cxn>
              <a:cxn ang="T159">
                <a:pos x="T86" y="T87"/>
              </a:cxn>
              <a:cxn ang="T160">
                <a:pos x="T88" y="T89"/>
              </a:cxn>
              <a:cxn ang="T161">
                <a:pos x="T90" y="T91"/>
              </a:cxn>
              <a:cxn ang="T162">
                <a:pos x="T92" y="T93"/>
              </a:cxn>
              <a:cxn ang="T163">
                <a:pos x="T94" y="T95"/>
              </a:cxn>
              <a:cxn ang="T164">
                <a:pos x="T96" y="T97"/>
              </a:cxn>
              <a:cxn ang="T165">
                <a:pos x="T98" y="T99"/>
              </a:cxn>
              <a:cxn ang="T166">
                <a:pos x="T100" y="T101"/>
              </a:cxn>
              <a:cxn ang="T167">
                <a:pos x="T102" y="T103"/>
              </a:cxn>
              <a:cxn ang="T168">
                <a:pos x="T104" y="T105"/>
              </a:cxn>
              <a:cxn ang="T169">
                <a:pos x="T106" y="T107"/>
              </a:cxn>
              <a:cxn ang="T170">
                <a:pos x="T108" y="T109"/>
              </a:cxn>
              <a:cxn ang="T171">
                <a:pos x="T110" y="T111"/>
              </a:cxn>
              <a:cxn ang="T172">
                <a:pos x="T112" y="T113"/>
              </a:cxn>
              <a:cxn ang="T173">
                <a:pos x="T114" y="T115"/>
              </a:cxn>
            </a:cxnLst>
            <a:rect l="T174" t="T175" r="T176" b="T177"/>
            <a:pathLst>
              <a:path w="673" h="664">
                <a:moveTo>
                  <a:pt x="1" y="468"/>
                </a:moveTo>
                <a:lnTo>
                  <a:pt x="4" y="458"/>
                </a:lnTo>
                <a:lnTo>
                  <a:pt x="7" y="454"/>
                </a:lnTo>
                <a:lnTo>
                  <a:pt x="9" y="451"/>
                </a:lnTo>
                <a:lnTo>
                  <a:pt x="11" y="449"/>
                </a:lnTo>
                <a:lnTo>
                  <a:pt x="13" y="447"/>
                </a:lnTo>
                <a:lnTo>
                  <a:pt x="16" y="447"/>
                </a:lnTo>
                <a:lnTo>
                  <a:pt x="19" y="446"/>
                </a:lnTo>
                <a:lnTo>
                  <a:pt x="23" y="447"/>
                </a:lnTo>
                <a:lnTo>
                  <a:pt x="27" y="448"/>
                </a:lnTo>
                <a:lnTo>
                  <a:pt x="30" y="450"/>
                </a:lnTo>
                <a:lnTo>
                  <a:pt x="34" y="452"/>
                </a:lnTo>
                <a:lnTo>
                  <a:pt x="42" y="459"/>
                </a:lnTo>
                <a:lnTo>
                  <a:pt x="51" y="465"/>
                </a:lnTo>
                <a:lnTo>
                  <a:pt x="60" y="471"/>
                </a:lnTo>
                <a:lnTo>
                  <a:pt x="65" y="474"/>
                </a:lnTo>
                <a:lnTo>
                  <a:pt x="70" y="477"/>
                </a:lnTo>
                <a:lnTo>
                  <a:pt x="75" y="479"/>
                </a:lnTo>
                <a:lnTo>
                  <a:pt x="80" y="481"/>
                </a:lnTo>
                <a:lnTo>
                  <a:pt x="85" y="482"/>
                </a:lnTo>
                <a:lnTo>
                  <a:pt x="90" y="482"/>
                </a:lnTo>
                <a:lnTo>
                  <a:pt x="95" y="482"/>
                </a:lnTo>
                <a:lnTo>
                  <a:pt x="100" y="481"/>
                </a:lnTo>
                <a:lnTo>
                  <a:pt x="104" y="479"/>
                </a:lnTo>
                <a:lnTo>
                  <a:pt x="109" y="476"/>
                </a:lnTo>
                <a:lnTo>
                  <a:pt x="117" y="469"/>
                </a:lnTo>
                <a:lnTo>
                  <a:pt x="121" y="465"/>
                </a:lnTo>
                <a:lnTo>
                  <a:pt x="124" y="461"/>
                </a:lnTo>
                <a:lnTo>
                  <a:pt x="130" y="452"/>
                </a:lnTo>
                <a:lnTo>
                  <a:pt x="132" y="447"/>
                </a:lnTo>
                <a:lnTo>
                  <a:pt x="134" y="443"/>
                </a:lnTo>
                <a:lnTo>
                  <a:pt x="138" y="433"/>
                </a:lnTo>
                <a:lnTo>
                  <a:pt x="139" y="427"/>
                </a:lnTo>
                <a:lnTo>
                  <a:pt x="140" y="422"/>
                </a:lnTo>
                <a:lnTo>
                  <a:pt x="142" y="412"/>
                </a:lnTo>
                <a:lnTo>
                  <a:pt x="142" y="401"/>
                </a:lnTo>
                <a:lnTo>
                  <a:pt x="141" y="390"/>
                </a:lnTo>
                <a:lnTo>
                  <a:pt x="139" y="380"/>
                </a:lnTo>
                <a:lnTo>
                  <a:pt x="136" y="370"/>
                </a:lnTo>
                <a:lnTo>
                  <a:pt x="135" y="365"/>
                </a:lnTo>
                <a:lnTo>
                  <a:pt x="133" y="360"/>
                </a:lnTo>
                <a:lnTo>
                  <a:pt x="128" y="350"/>
                </a:lnTo>
                <a:lnTo>
                  <a:pt x="125" y="346"/>
                </a:lnTo>
                <a:lnTo>
                  <a:pt x="122" y="342"/>
                </a:lnTo>
                <a:lnTo>
                  <a:pt x="116" y="335"/>
                </a:lnTo>
                <a:lnTo>
                  <a:pt x="112" y="332"/>
                </a:lnTo>
                <a:lnTo>
                  <a:pt x="108" y="330"/>
                </a:lnTo>
                <a:lnTo>
                  <a:pt x="103" y="327"/>
                </a:lnTo>
                <a:lnTo>
                  <a:pt x="98" y="325"/>
                </a:lnTo>
                <a:lnTo>
                  <a:pt x="92" y="323"/>
                </a:lnTo>
                <a:lnTo>
                  <a:pt x="87" y="323"/>
                </a:lnTo>
                <a:lnTo>
                  <a:pt x="82" y="323"/>
                </a:lnTo>
                <a:lnTo>
                  <a:pt x="77" y="324"/>
                </a:lnTo>
                <a:lnTo>
                  <a:pt x="72" y="326"/>
                </a:lnTo>
                <a:lnTo>
                  <a:pt x="67" y="328"/>
                </a:lnTo>
                <a:lnTo>
                  <a:pt x="58" y="333"/>
                </a:lnTo>
                <a:lnTo>
                  <a:pt x="49" y="339"/>
                </a:lnTo>
                <a:lnTo>
                  <a:pt x="41" y="345"/>
                </a:lnTo>
                <a:lnTo>
                  <a:pt x="33" y="350"/>
                </a:lnTo>
                <a:lnTo>
                  <a:pt x="26" y="354"/>
                </a:lnTo>
                <a:lnTo>
                  <a:pt x="23" y="355"/>
                </a:lnTo>
                <a:lnTo>
                  <a:pt x="19" y="355"/>
                </a:lnTo>
                <a:lnTo>
                  <a:pt x="16" y="355"/>
                </a:lnTo>
                <a:lnTo>
                  <a:pt x="14" y="354"/>
                </a:lnTo>
                <a:lnTo>
                  <a:pt x="11" y="352"/>
                </a:lnTo>
                <a:lnTo>
                  <a:pt x="9" y="350"/>
                </a:lnTo>
                <a:lnTo>
                  <a:pt x="7" y="347"/>
                </a:lnTo>
                <a:lnTo>
                  <a:pt x="4" y="344"/>
                </a:lnTo>
                <a:lnTo>
                  <a:pt x="2" y="339"/>
                </a:lnTo>
                <a:lnTo>
                  <a:pt x="0" y="334"/>
                </a:lnTo>
                <a:lnTo>
                  <a:pt x="1" y="141"/>
                </a:lnTo>
                <a:lnTo>
                  <a:pt x="269" y="141"/>
                </a:lnTo>
                <a:lnTo>
                  <a:pt x="276" y="139"/>
                </a:lnTo>
                <a:lnTo>
                  <a:pt x="280" y="137"/>
                </a:lnTo>
                <a:lnTo>
                  <a:pt x="283" y="135"/>
                </a:lnTo>
                <a:lnTo>
                  <a:pt x="286" y="133"/>
                </a:lnTo>
                <a:lnTo>
                  <a:pt x="288" y="130"/>
                </a:lnTo>
                <a:lnTo>
                  <a:pt x="289" y="128"/>
                </a:lnTo>
                <a:lnTo>
                  <a:pt x="290" y="125"/>
                </a:lnTo>
                <a:lnTo>
                  <a:pt x="290" y="123"/>
                </a:lnTo>
                <a:lnTo>
                  <a:pt x="290" y="120"/>
                </a:lnTo>
                <a:lnTo>
                  <a:pt x="289" y="117"/>
                </a:lnTo>
                <a:lnTo>
                  <a:pt x="286" y="112"/>
                </a:lnTo>
                <a:lnTo>
                  <a:pt x="283" y="105"/>
                </a:lnTo>
                <a:lnTo>
                  <a:pt x="278" y="99"/>
                </a:lnTo>
                <a:lnTo>
                  <a:pt x="267" y="85"/>
                </a:lnTo>
                <a:lnTo>
                  <a:pt x="263" y="77"/>
                </a:lnTo>
                <a:lnTo>
                  <a:pt x="261" y="73"/>
                </a:lnTo>
                <a:lnTo>
                  <a:pt x="260" y="69"/>
                </a:lnTo>
                <a:lnTo>
                  <a:pt x="258" y="65"/>
                </a:lnTo>
                <a:lnTo>
                  <a:pt x="258" y="60"/>
                </a:lnTo>
                <a:lnTo>
                  <a:pt x="257" y="56"/>
                </a:lnTo>
                <a:lnTo>
                  <a:pt x="257" y="51"/>
                </a:lnTo>
                <a:lnTo>
                  <a:pt x="258" y="47"/>
                </a:lnTo>
                <a:lnTo>
                  <a:pt x="259" y="43"/>
                </a:lnTo>
                <a:lnTo>
                  <a:pt x="261" y="38"/>
                </a:lnTo>
                <a:lnTo>
                  <a:pt x="264" y="33"/>
                </a:lnTo>
                <a:lnTo>
                  <a:pt x="267" y="30"/>
                </a:lnTo>
                <a:lnTo>
                  <a:pt x="270" y="26"/>
                </a:lnTo>
                <a:lnTo>
                  <a:pt x="273" y="22"/>
                </a:lnTo>
                <a:lnTo>
                  <a:pt x="277" y="19"/>
                </a:lnTo>
                <a:lnTo>
                  <a:pt x="285" y="14"/>
                </a:lnTo>
                <a:lnTo>
                  <a:pt x="294" y="9"/>
                </a:lnTo>
                <a:lnTo>
                  <a:pt x="299" y="7"/>
                </a:lnTo>
                <a:lnTo>
                  <a:pt x="304" y="5"/>
                </a:lnTo>
                <a:lnTo>
                  <a:pt x="314" y="2"/>
                </a:lnTo>
                <a:lnTo>
                  <a:pt x="324" y="1"/>
                </a:lnTo>
                <a:lnTo>
                  <a:pt x="335" y="0"/>
                </a:lnTo>
                <a:lnTo>
                  <a:pt x="346" y="0"/>
                </a:lnTo>
                <a:lnTo>
                  <a:pt x="356" y="1"/>
                </a:lnTo>
                <a:lnTo>
                  <a:pt x="367" y="4"/>
                </a:lnTo>
                <a:lnTo>
                  <a:pt x="377" y="7"/>
                </a:lnTo>
                <a:lnTo>
                  <a:pt x="381" y="9"/>
                </a:lnTo>
                <a:lnTo>
                  <a:pt x="386" y="12"/>
                </a:lnTo>
                <a:lnTo>
                  <a:pt x="390" y="15"/>
                </a:lnTo>
                <a:lnTo>
                  <a:pt x="395" y="17"/>
                </a:lnTo>
                <a:lnTo>
                  <a:pt x="399" y="21"/>
                </a:lnTo>
                <a:lnTo>
                  <a:pt x="403" y="24"/>
                </a:lnTo>
                <a:lnTo>
                  <a:pt x="407" y="28"/>
                </a:lnTo>
                <a:lnTo>
                  <a:pt x="410" y="32"/>
                </a:lnTo>
                <a:lnTo>
                  <a:pt x="412" y="37"/>
                </a:lnTo>
                <a:lnTo>
                  <a:pt x="414" y="41"/>
                </a:lnTo>
                <a:lnTo>
                  <a:pt x="416" y="45"/>
                </a:lnTo>
                <a:lnTo>
                  <a:pt x="416" y="50"/>
                </a:lnTo>
                <a:lnTo>
                  <a:pt x="416" y="54"/>
                </a:lnTo>
                <a:lnTo>
                  <a:pt x="416" y="58"/>
                </a:lnTo>
                <a:lnTo>
                  <a:pt x="413" y="67"/>
                </a:lnTo>
                <a:lnTo>
                  <a:pt x="410" y="75"/>
                </a:lnTo>
                <a:lnTo>
                  <a:pt x="405" y="83"/>
                </a:lnTo>
                <a:lnTo>
                  <a:pt x="394" y="98"/>
                </a:lnTo>
                <a:lnTo>
                  <a:pt x="389" y="104"/>
                </a:lnTo>
                <a:lnTo>
                  <a:pt x="385" y="111"/>
                </a:lnTo>
                <a:lnTo>
                  <a:pt x="382" y="117"/>
                </a:lnTo>
                <a:lnTo>
                  <a:pt x="381" y="120"/>
                </a:lnTo>
                <a:lnTo>
                  <a:pt x="381" y="123"/>
                </a:lnTo>
                <a:lnTo>
                  <a:pt x="381" y="125"/>
                </a:lnTo>
                <a:lnTo>
                  <a:pt x="381" y="128"/>
                </a:lnTo>
                <a:lnTo>
                  <a:pt x="383" y="131"/>
                </a:lnTo>
                <a:lnTo>
                  <a:pt x="385" y="133"/>
                </a:lnTo>
                <a:lnTo>
                  <a:pt x="388" y="135"/>
                </a:lnTo>
                <a:lnTo>
                  <a:pt x="391" y="137"/>
                </a:lnTo>
                <a:lnTo>
                  <a:pt x="396" y="139"/>
                </a:lnTo>
                <a:lnTo>
                  <a:pt x="401" y="141"/>
                </a:lnTo>
                <a:lnTo>
                  <a:pt x="673" y="141"/>
                </a:lnTo>
                <a:lnTo>
                  <a:pt x="673" y="334"/>
                </a:lnTo>
                <a:lnTo>
                  <a:pt x="671" y="340"/>
                </a:lnTo>
                <a:lnTo>
                  <a:pt x="669" y="344"/>
                </a:lnTo>
                <a:lnTo>
                  <a:pt x="667" y="348"/>
                </a:lnTo>
                <a:lnTo>
                  <a:pt x="665" y="350"/>
                </a:lnTo>
                <a:lnTo>
                  <a:pt x="662" y="353"/>
                </a:lnTo>
                <a:lnTo>
                  <a:pt x="660" y="354"/>
                </a:lnTo>
                <a:lnTo>
                  <a:pt x="657" y="355"/>
                </a:lnTo>
                <a:lnTo>
                  <a:pt x="654" y="355"/>
                </a:lnTo>
                <a:lnTo>
                  <a:pt x="651" y="355"/>
                </a:lnTo>
                <a:lnTo>
                  <a:pt x="648" y="354"/>
                </a:lnTo>
                <a:lnTo>
                  <a:pt x="642" y="351"/>
                </a:lnTo>
                <a:lnTo>
                  <a:pt x="636" y="348"/>
                </a:lnTo>
                <a:lnTo>
                  <a:pt x="630" y="343"/>
                </a:lnTo>
                <a:lnTo>
                  <a:pt x="623" y="338"/>
                </a:lnTo>
                <a:lnTo>
                  <a:pt x="615" y="333"/>
                </a:lnTo>
                <a:lnTo>
                  <a:pt x="608" y="329"/>
                </a:lnTo>
                <a:lnTo>
                  <a:pt x="600" y="326"/>
                </a:lnTo>
                <a:lnTo>
                  <a:pt x="596" y="324"/>
                </a:lnTo>
                <a:lnTo>
                  <a:pt x="592" y="323"/>
                </a:lnTo>
                <a:lnTo>
                  <a:pt x="587" y="323"/>
                </a:lnTo>
                <a:lnTo>
                  <a:pt x="583" y="323"/>
                </a:lnTo>
                <a:lnTo>
                  <a:pt x="579" y="324"/>
                </a:lnTo>
                <a:lnTo>
                  <a:pt x="574" y="325"/>
                </a:lnTo>
                <a:lnTo>
                  <a:pt x="570" y="327"/>
                </a:lnTo>
                <a:lnTo>
                  <a:pt x="565" y="330"/>
                </a:lnTo>
                <a:lnTo>
                  <a:pt x="561" y="332"/>
                </a:lnTo>
                <a:lnTo>
                  <a:pt x="557" y="335"/>
                </a:lnTo>
                <a:lnTo>
                  <a:pt x="554" y="339"/>
                </a:lnTo>
                <a:lnTo>
                  <a:pt x="551" y="342"/>
                </a:lnTo>
                <a:lnTo>
                  <a:pt x="545" y="350"/>
                </a:lnTo>
                <a:lnTo>
                  <a:pt x="540" y="360"/>
                </a:lnTo>
                <a:lnTo>
                  <a:pt x="538" y="365"/>
                </a:lnTo>
                <a:lnTo>
                  <a:pt x="537" y="370"/>
                </a:lnTo>
                <a:lnTo>
                  <a:pt x="534" y="380"/>
                </a:lnTo>
                <a:lnTo>
                  <a:pt x="532" y="390"/>
                </a:lnTo>
                <a:lnTo>
                  <a:pt x="532" y="395"/>
                </a:lnTo>
                <a:lnTo>
                  <a:pt x="531" y="401"/>
                </a:lnTo>
                <a:lnTo>
                  <a:pt x="532" y="412"/>
                </a:lnTo>
                <a:lnTo>
                  <a:pt x="533" y="422"/>
                </a:lnTo>
                <a:lnTo>
                  <a:pt x="535" y="433"/>
                </a:lnTo>
                <a:lnTo>
                  <a:pt x="539" y="443"/>
                </a:lnTo>
                <a:lnTo>
                  <a:pt x="541" y="447"/>
                </a:lnTo>
                <a:lnTo>
                  <a:pt x="543" y="452"/>
                </a:lnTo>
                <a:lnTo>
                  <a:pt x="546" y="457"/>
                </a:lnTo>
                <a:lnTo>
                  <a:pt x="549" y="461"/>
                </a:lnTo>
                <a:lnTo>
                  <a:pt x="552" y="465"/>
                </a:lnTo>
                <a:lnTo>
                  <a:pt x="556" y="469"/>
                </a:lnTo>
                <a:lnTo>
                  <a:pt x="560" y="473"/>
                </a:lnTo>
                <a:lnTo>
                  <a:pt x="564" y="476"/>
                </a:lnTo>
                <a:lnTo>
                  <a:pt x="568" y="478"/>
                </a:lnTo>
                <a:lnTo>
                  <a:pt x="573" y="480"/>
                </a:lnTo>
                <a:lnTo>
                  <a:pt x="577" y="481"/>
                </a:lnTo>
                <a:lnTo>
                  <a:pt x="581" y="482"/>
                </a:lnTo>
                <a:lnTo>
                  <a:pt x="585" y="482"/>
                </a:lnTo>
                <a:lnTo>
                  <a:pt x="590" y="482"/>
                </a:lnTo>
                <a:lnTo>
                  <a:pt x="598" y="479"/>
                </a:lnTo>
                <a:lnTo>
                  <a:pt x="602" y="478"/>
                </a:lnTo>
                <a:lnTo>
                  <a:pt x="606" y="475"/>
                </a:lnTo>
                <a:lnTo>
                  <a:pt x="614" y="471"/>
                </a:lnTo>
                <a:lnTo>
                  <a:pt x="628" y="460"/>
                </a:lnTo>
                <a:lnTo>
                  <a:pt x="635" y="454"/>
                </a:lnTo>
                <a:lnTo>
                  <a:pt x="642" y="450"/>
                </a:lnTo>
                <a:lnTo>
                  <a:pt x="645" y="449"/>
                </a:lnTo>
                <a:lnTo>
                  <a:pt x="648" y="447"/>
                </a:lnTo>
                <a:lnTo>
                  <a:pt x="651" y="447"/>
                </a:lnTo>
                <a:lnTo>
                  <a:pt x="654" y="446"/>
                </a:lnTo>
                <a:lnTo>
                  <a:pt x="657" y="447"/>
                </a:lnTo>
                <a:lnTo>
                  <a:pt x="660" y="447"/>
                </a:lnTo>
                <a:lnTo>
                  <a:pt x="662" y="449"/>
                </a:lnTo>
                <a:lnTo>
                  <a:pt x="665" y="451"/>
                </a:lnTo>
                <a:lnTo>
                  <a:pt x="667" y="454"/>
                </a:lnTo>
                <a:lnTo>
                  <a:pt x="669" y="459"/>
                </a:lnTo>
                <a:lnTo>
                  <a:pt x="671" y="463"/>
                </a:lnTo>
                <a:lnTo>
                  <a:pt x="673" y="469"/>
                </a:lnTo>
                <a:lnTo>
                  <a:pt x="673" y="664"/>
                </a:lnTo>
                <a:lnTo>
                  <a:pt x="403" y="664"/>
                </a:lnTo>
                <a:lnTo>
                  <a:pt x="392" y="660"/>
                </a:lnTo>
                <a:lnTo>
                  <a:pt x="388" y="658"/>
                </a:lnTo>
                <a:lnTo>
                  <a:pt x="385" y="656"/>
                </a:lnTo>
                <a:lnTo>
                  <a:pt x="383" y="654"/>
                </a:lnTo>
                <a:lnTo>
                  <a:pt x="382" y="650"/>
                </a:lnTo>
                <a:lnTo>
                  <a:pt x="381" y="648"/>
                </a:lnTo>
                <a:lnTo>
                  <a:pt x="380" y="645"/>
                </a:lnTo>
                <a:lnTo>
                  <a:pt x="381" y="642"/>
                </a:lnTo>
                <a:lnTo>
                  <a:pt x="382" y="639"/>
                </a:lnTo>
                <a:lnTo>
                  <a:pt x="384" y="633"/>
                </a:lnTo>
                <a:lnTo>
                  <a:pt x="388" y="626"/>
                </a:lnTo>
                <a:lnTo>
                  <a:pt x="393" y="620"/>
                </a:lnTo>
                <a:lnTo>
                  <a:pt x="399" y="612"/>
                </a:lnTo>
                <a:lnTo>
                  <a:pt x="405" y="605"/>
                </a:lnTo>
                <a:lnTo>
                  <a:pt x="410" y="597"/>
                </a:lnTo>
                <a:lnTo>
                  <a:pt x="413" y="589"/>
                </a:lnTo>
                <a:lnTo>
                  <a:pt x="416" y="581"/>
                </a:lnTo>
                <a:lnTo>
                  <a:pt x="416" y="577"/>
                </a:lnTo>
                <a:lnTo>
                  <a:pt x="416" y="572"/>
                </a:lnTo>
                <a:lnTo>
                  <a:pt x="416" y="568"/>
                </a:lnTo>
                <a:lnTo>
                  <a:pt x="414" y="564"/>
                </a:lnTo>
                <a:lnTo>
                  <a:pt x="413" y="559"/>
                </a:lnTo>
                <a:lnTo>
                  <a:pt x="410" y="555"/>
                </a:lnTo>
                <a:lnTo>
                  <a:pt x="403" y="546"/>
                </a:lnTo>
                <a:lnTo>
                  <a:pt x="399" y="542"/>
                </a:lnTo>
                <a:lnTo>
                  <a:pt x="395" y="539"/>
                </a:lnTo>
                <a:lnTo>
                  <a:pt x="386" y="534"/>
                </a:lnTo>
                <a:lnTo>
                  <a:pt x="381" y="531"/>
                </a:lnTo>
                <a:lnTo>
                  <a:pt x="377" y="529"/>
                </a:lnTo>
                <a:lnTo>
                  <a:pt x="367" y="525"/>
                </a:lnTo>
                <a:lnTo>
                  <a:pt x="362" y="524"/>
                </a:lnTo>
                <a:lnTo>
                  <a:pt x="356" y="523"/>
                </a:lnTo>
                <a:lnTo>
                  <a:pt x="346" y="522"/>
                </a:lnTo>
                <a:lnTo>
                  <a:pt x="335" y="522"/>
                </a:lnTo>
                <a:lnTo>
                  <a:pt x="324" y="522"/>
                </a:lnTo>
                <a:lnTo>
                  <a:pt x="314" y="524"/>
                </a:lnTo>
                <a:lnTo>
                  <a:pt x="304" y="527"/>
                </a:lnTo>
                <a:lnTo>
                  <a:pt x="299" y="529"/>
                </a:lnTo>
                <a:lnTo>
                  <a:pt x="294" y="531"/>
                </a:lnTo>
                <a:lnTo>
                  <a:pt x="285" y="535"/>
                </a:lnTo>
                <a:lnTo>
                  <a:pt x="281" y="538"/>
                </a:lnTo>
                <a:lnTo>
                  <a:pt x="277" y="541"/>
                </a:lnTo>
                <a:lnTo>
                  <a:pt x="270" y="548"/>
                </a:lnTo>
                <a:lnTo>
                  <a:pt x="267" y="551"/>
                </a:lnTo>
                <a:lnTo>
                  <a:pt x="264" y="556"/>
                </a:lnTo>
                <a:lnTo>
                  <a:pt x="261" y="561"/>
                </a:lnTo>
                <a:lnTo>
                  <a:pt x="259" y="565"/>
                </a:lnTo>
                <a:lnTo>
                  <a:pt x="258" y="570"/>
                </a:lnTo>
                <a:lnTo>
                  <a:pt x="257" y="574"/>
                </a:lnTo>
                <a:lnTo>
                  <a:pt x="257" y="579"/>
                </a:lnTo>
                <a:lnTo>
                  <a:pt x="258" y="583"/>
                </a:lnTo>
                <a:lnTo>
                  <a:pt x="258" y="587"/>
                </a:lnTo>
                <a:lnTo>
                  <a:pt x="260" y="591"/>
                </a:lnTo>
                <a:lnTo>
                  <a:pt x="263" y="599"/>
                </a:lnTo>
                <a:lnTo>
                  <a:pt x="267" y="607"/>
                </a:lnTo>
                <a:lnTo>
                  <a:pt x="272" y="614"/>
                </a:lnTo>
                <a:lnTo>
                  <a:pt x="278" y="621"/>
                </a:lnTo>
                <a:lnTo>
                  <a:pt x="283" y="627"/>
                </a:lnTo>
                <a:lnTo>
                  <a:pt x="287" y="634"/>
                </a:lnTo>
                <a:lnTo>
                  <a:pt x="289" y="639"/>
                </a:lnTo>
                <a:lnTo>
                  <a:pt x="290" y="642"/>
                </a:lnTo>
                <a:lnTo>
                  <a:pt x="290" y="645"/>
                </a:lnTo>
                <a:lnTo>
                  <a:pt x="290" y="647"/>
                </a:lnTo>
                <a:lnTo>
                  <a:pt x="289" y="650"/>
                </a:lnTo>
                <a:lnTo>
                  <a:pt x="288" y="653"/>
                </a:lnTo>
                <a:lnTo>
                  <a:pt x="286" y="656"/>
                </a:lnTo>
                <a:lnTo>
                  <a:pt x="283" y="658"/>
                </a:lnTo>
                <a:lnTo>
                  <a:pt x="279" y="660"/>
                </a:lnTo>
                <a:lnTo>
                  <a:pt x="274" y="662"/>
                </a:lnTo>
                <a:lnTo>
                  <a:pt x="268" y="664"/>
                </a:lnTo>
                <a:lnTo>
                  <a:pt x="1" y="664"/>
                </a:lnTo>
                <a:lnTo>
                  <a:pt x="1" y="468"/>
                </a:lnTo>
                <a:close/>
              </a:path>
            </a:pathLst>
          </a:custGeom>
          <a:ln>
            <a:solidFill>
              <a:schemeClr val="accent6"/>
            </a:solidFill>
            <a:headEnd/>
            <a:tailEnd/>
          </a:ln>
          <a:effectLst/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lIns="612000" tIns="468000" rIns="72000" bIns="36000" anchor="ctr" anchorCtr="0"/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lang="ru-RU" sz="2400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й</a:t>
            </a:r>
            <a:endParaRPr lang="ru-RU" sz="2400" dirty="0">
              <a:solidFill>
                <a:schemeClr val="bg1"/>
              </a:solidFill>
              <a:latin typeface="Calibri" pitchFamily="34" charset="0"/>
              <a:cs typeface="Calibri" pitchFamily="34" charset="0"/>
            </a:endParaRPr>
          </a:p>
        </p:txBody>
      </p:sp>
      <p:sp useBgFill="1">
        <p:nvSpPr>
          <p:cNvPr id="33" name="Freeform 8"/>
          <p:cNvSpPr>
            <a:spLocks/>
          </p:cNvSpPr>
          <p:nvPr/>
        </p:nvSpPr>
        <p:spPr bwMode="auto">
          <a:xfrm>
            <a:off x="469063" y="4767661"/>
            <a:ext cx="1894391" cy="1325635"/>
          </a:xfrm>
          <a:custGeom>
            <a:avLst/>
            <a:gdLst>
              <a:gd name="T0" fmla="*/ 673 w 677"/>
              <a:gd name="T1" fmla="*/ 204 h 524"/>
              <a:gd name="T2" fmla="*/ 666 w 677"/>
              <a:gd name="T3" fmla="*/ 212 h 524"/>
              <a:gd name="T4" fmla="*/ 656 w 677"/>
              <a:gd name="T5" fmla="*/ 213 h 524"/>
              <a:gd name="T6" fmla="*/ 641 w 677"/>
              <a:gd name="T7" fmla="*/ 206 h 524"/>
              <a:gd name="T8" fmla="*/ 620 w 677"/>
              <a:gd name="T9" fmla="*/ 192 h 524"/>
              <a:gd name="T10" fmla="*/ 601 w 677"/>
              <a:gd name="T11" fmla="*/ 183 h 524"/>
              <a:gd name="T12" fmla="*/ 588 w 677"/>
              <a:gd name="T13" fmla="*/ 181 h 524"/>
              <a:gd name="T14" fmla="*/ 575 w 677"/>
              <a:gd name="T15" fmla="*/ 186 h 524"/>
              <a:gd name="T16" fmla="*/ 562 w 677"/>
              <a:gd name="T17" fmla="*/ 194 h 524"/>
              <a:gd name="T18" fmla="*/ 550 w 677"/>
              <a:gd name="T19" fmla="*/ 209 h 524"/>
              <a:gd name="T20" fmla="*/ 541 w 677"/>
              <a:gd name="T21" fmla="*/ 227 h 524"/>
              <a:gd name="T22" fmla="*/ 536 w 677"/>
              <a:gd name="T23" fmla="*/ 253 h 524"/>
              <a:gd name="T24" fmla="*/ 537 w 677"/>
              <a:gd name="T25" fmla="*/ 281 h 524"/>
              <a:gd name="T26" fmla="*/ 545 w 677"/>
              <a:gd name="T27" fmla="*/ 306 h 524"/>
              <a:gd name="T28" fmla="*/ 554 w 677"/>
              <a:gd name="T29" fmla="*/ 319 h 524"/>
              <a:gd name="T30" fmla="*/ 564 w 677"/>
              <a:gd name="T31" fmla="*/ 330 h 524"/>
              <a:gd name="T32" fmla="*/ 578 w 677"/>
              <a:gd name="T33" fmla="*/ 338 h 524"/>
              <a:gd name="T34" fmla="*/ 591 w 677"/>
              <a:gd name="T35" fmla="*/ 340 h 524"/>
              <a:gd name="T36" fmla="*/ 611 w 677"/>
              <a:gd name="T37" fmla="*/ 333 h 524"/>
              <a:gd name="T38" fmla="*/ 640 w 677"/>
              <a:gd name="T39" fmla="*/ 314 h 524"/>
              <a:gd name="T40" fmla="*/ 658 w 677"/>
              <a:gd name="T41" fmla="*/ 305 h 524"/>
              <a:gd name="T42" fmla="*/ 666 w 677"/>
              <a:gd name="T43" fmla="*/ 307 h 524"/>
              <a:gd name="T44" fmla="*/ 673 w 677"/>
              <a:gd name="T45" fmla="*/ 315 h 524"/>
              <a:gd name="T46" fmla="*/ 677 w 677"/>
              <a:gd name="T47" fmla="*/ 523 h 524"/>
              <a:gd name="T48" fmla="*/ 274 w 677"/>
              <a:gd name="T49" fmla="*/ 0 h 524"/>
              <a:gd name="T50" fmla="*/ 285 w 677"/>
              <a:gd name="T51" fmla="*/ 6 h 524"/>
              <a:gd name="T52" fmla="*/ 291 w 677"/>
              <a:gd name="T53" fmla="*/ 13 h 524"/>
              <a:gd name="T54" fmla="*/ 291 w 677"/>
              <a:gd name="T55" fmla="*/ 21 h 524"/>
              <a:gd name="T56" fmla="*/ 283 w 677"/>
              <a:gd name="T57" fmla="*/ 35 h 524"/>
              <a:gd name="T58" fmla="*/ 269 w 677"/>
              <a:gd name="T59" fmla="*/ 56 h 524"/>
              <a:gd name="T60" fmla="*/ 261 w 677"/>
              <a:gd name="T61" fmla="*/ 75 h 524"/>
              <a:gd name="T62" fmla="*/ 260 w 677"/>
              <a:gd name="T63" fmla="*/ 89 h 524"/>
              <a:gd name="T64" fmla="*/ 262 w 677"/>
              <a:gd name="T65" fmla="*/ 98 h 524"/>
              <a:gd name="T66" fmla="*/ 269 w 677"/>
              <a:gd name="T67" fmla="*/ 110 h 524"/>
              <a:gd name="T68" fmla="*/ 279 w 677"/>
              <a:gd name="T69" fmla="*/ 121 h 524"/>
              <a:gd name="T70" fmla="*/ 300 w 677"/>
              <a:gd name="T71" fmla="*/ 133 h 524"/>
              <a:gd name="T72" fmla="*/ 327 w 677"/>
              <a:gd name="T73" fmla="*/ 139 h 524"/>
              <a:gd name="T74" fmla="*/ 359 w 677"/>
              <a:gd name="T75" fmla="*/ 139 h 524"/>
              <a:gd name="T76" fmla="*/ 384 w 677"/>
              <a:gd name="T77" fmla="*/ 131 h 524"/>
              <a:gd name="T78" fmla="*/ 397 w 677"/>
              <a:gd name="T79" fmla="*/ 122 h 524"/>
              <a:gd name="T80" fmla="*/ 408 w 677"/>
              <a:gd name="T81" fmla="*/ 112 h 524"/>
              <a:gd name="T82" fmla="*/ 416 w 677"/>
              <a:gd name="T83" fmla="*/ 99 h 524"/>
              <a:gd name="T84" fmla="*/ 417 w 677"/>
              <a:gd name="T85" fmla="*/ 86 h 524"/>
              <a:gd name="T86" fmla="*/ 415 w 677"/>
              <a:gd name="T87" fmla="*/ 73 h 524"/>
              <a:gd name="T88" fmla="*/ 396 w 677"/>
              <a:gd name="T89" fmla="*/ 43 h 524"/>
              <a:gd name="T90" fmla="*/ 384 w 677"/>
              <a:gd name="T91" fmla="*/ 24 h 524"/>
              <a:gd name="T92" fmla="*/ 383 w 677"/>
              <a:gd name="T93" fmla="*/ 13 h 524"/>
              <a:gd name="T94" fmla="*/ 389 w 677"/>
              <a:gd name="T95" fmla="*/ 6 h 524"/>
              <a:gd name="T96" fmla="*/ 401 w 677"/>
              <a:gd name="T97" fmla="*/ 0 h 524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w 677"/>
              <a:gd name="T148" fmla="*/ 0 h 524"/>
              <a:gd name="T149" fmla="*/ 677 w 677"/>
              <a:gd name="T150" fmla="*/ 524 h 524"/>
            </a:gdLst>
            <a:ahLst/>
            <a:cxnLst>
              <a:cxn ang="T98">
                <a:pos x="T0" y="T1"/>
              </a:cxn>
              <a:cxn ang="T99">
                <a:pos x="T2" y="T3"/>
              </a:cxn>
              <a:cxn ang="T100">
                <a:pos x="T4" y="T5"/>
              </a:cxn>
              <a:cxn ang="T101">
                <a:pos x="T6" y="T7"/>
              </a:cxn>
              <a:cxn ang="T102">
                <a:pos x="T8" y="T9"/>
              </a:cxn>
              <a:cxn ang="T103">
                <a:pos x="T10" y="T11"/>
              </a:cxn>
              <a:cxn ang="T104">
                <a:pos x="T12" y="T13"/>
              </a:cxn>
              <a:cxn ang="T105">
                <a:pos x="T14" y="T15"/>
              </a:cxn>
              <a:cxn ang="T106">
                <a:pos x="T16" y="T17"/>
              </a:cxn>
              <a:cxn ang="T107">
                <a:pos x="T18" y="T19"/>
              </a:cxn>
              <a:cxn ang="T108">
                <a:pos x="T20" y="T21"/>
              </a:cxn>
              <a:cxn ang="T109">
                <a:pos x="T22" y="T23"/>
              </a:cxn>
              <a:cxn ang="T110">
                <a:pos x="T24" y="T25"/>
              </a:cxn>
              <a:cxn ang="T111">
                <a:pos x="T26" y="T27"/>
              </a:cxn>
              <a:cxn ang="T112">
                <a:pos x="T28" y="T29"/>
              </a:cxn>
              <a:cxn ang="T113">
                <a:pos x="T30" y="T31"/>
              </a:cxn>
              <a:cxn ang="T114">
                <a:pos x="T32" y="T33"/>
              </a:cxn>
              <a:cxn ang="T115">
                <a:pos x="T34" y="T35"/>
              </a:cxn>
              <a:cxn ang="T116">
                <a:pos x="T36" y="T37"/>
              </a:cxn>
              <a:cxn ang="T117">
                <a:pos x="T38" y="T39"/>
              </a:cxn>
              <a:cxn ang="T118">
                <a:pos x="T40" y="T41"/>
              </a:cxn>
              <a:cxn ang="T119">
                <a:pos x="T42" y="T43"/>
              </a:cxn>
              <a:cxn ang="T120">
                <a:pos x="T44" y="T45"/>
              </a:cxn>
              <a:cxn ang="T121">
                <a:pos x="T46" y="T47"/>
              </a:cxn>
              <a:cxn ang="T122">
                <a:pos x="T48" y="T49"/>
              </a:cxn>
              <a:cxn ang="T123">
                <a:pos x="T50" y="T51"/>
              </a:cxn>
              <a:cxn ang="T124">
                <a:pos x="T52" y="T53"/>
              </a:cxn>
              <a:cxn ang="T125">
                <a:pos x="T54" y="T55"/>
              </a:cxn>
              <a:cxn ang="T126">
                <a:pos x="T56" y="T57"/>
              </a:cxn>
              <a:cxn ang="T127">
                <a:pos x="T58" y="T59"/>
              </a:cxn>
              <a:cxn ang="T128">
                <a:pos x="T60" y="T61"/>
              </a:cxn>
              <a:cxn ang="T129">
                <a:pos x="T62" y="T63"/>
              </a:cxn>
              <a:cxn ang="T130">
                <a:pos x="T64" y="T65"/>
              </a:cxn>
              <a:cxn ang="T131">
                <a:pos x="T66" y="T67"/>
              </a:cxn>
              <a:cxn ang="T132">
                <a:pos x="T68" y="T69"/>
              </a:cxn>
              <a:cxn ang="T133">
                <a:pos x="T70" y="T71"/>
              </a:cxn>
              <a:cxn ang="T134">
                <a:pos x="T72" y="T73"/>
              </a:cxn>
              <a:cxn ang="T135">
                <a:pos x="T74" y="T75"/>
              </a:cxn>
              <a:cxn ang="T136">
                <a:pos x="T76" y="T77"/>
              </a:cxn>
              <a:cxn ang="T137">
                <a:pos x="T78" y="T79"/>
              </a:cxn>
              <a:cxn ang="T138">
                <a:pos x="T80" y="T81"/>
              </a:cxn>
              <a:cxn ang="T139">
                <a:pos x="T82" y="T83"/>
              </a:cxn>
              <a:cxn ang="T140">
                <a:pos x="T84" y="T85"/>
              </a:cxn>
              <a:cxn ang="T141">
                <a:pos x="T86" y="T87"/>
              </a:cxn>
              <a:cxn ang="T142">
                <a:pos x="T88" y="T89"/>
              </a:cxn>
              <a:cxn ang="T143">
                <a:pos x="T90" y="T91"/>
              </a:cxn>
              <a:cxn ang="T144">
                <a:pos x="T92" y="T93"/>
              </a:cxn>
              <a:cxn ang="T145">
                <a:pos x="T94" y="T95"/>
              </a:cxn>
              <a:cxn ang="T146">
                <a:pos x="T96" y="T97"/>
              </a:cxn>
            </a:cxnLst>
            <a:rect l="T147" t="T148" r="T149" b="T150"/>
            <a:pathLst>
              <a:path w="677" h="524">
                <a:moveTo>
                  <a:pt x="677" y="0"/>
                </a:moveTo>
                <a:lnTo>
                  <a:pt x="677" y="195"/>
                </a:lnTo>
                <a:lnTo>
                  <a:pt x="673" y="204"/>
                </a:lnTo>
                <a:lnTo>
                  <a:pt x="670" y="207"/>
                </a:lnTo>
                <a:lnTo>
                  <a:pt x="668" y="210"/>
                </a:lnTo>
                <a:lnTo>
                  <a:pt x="666" y="212"/>
                </a:lnTo>
                <a:lnTo>
                  <a:pt x="663" y="213"/>
                </a:lnTo>
                <a:lnTo>
                  <a:pt x="658" y="214"/>
                </a:lnTo>
                <a:lnTo>
                  <a:pt x="656" y="213"/>
                </a:lnTo>
                <a:lnTo>
                  <a:pt x="653" y="212"/>
                </a:lnTo>
                <a:lnTo>
                  <a:pt x="647" y="210"/>
                </a:lnTo>
                <a:lnTo>
                  <a:pt x="641" y="206"/>
                </a:lnTo>
                <a:lnTo>
                  <a:pt x="634" y="201"/>
                </a:lnTo>
                <a:lnTo>
                  <a:pt x="628" y="196"/>
                </a:lnTo>
                <a:lnTo>
                  <a:pt x="620" y="192"/>
                </a:lnTo>
                <a:lnTo>
                  <a:pt x="613" y="187"/>
                </a:lnTo>
                <a:lnTo>
                  <a:pt x="605" y="184"/>
                </a:lnTo>
                <a:lnTo>
                  <a:pt x="601" y="183"/>
                </a:lnTo>
                <a:lnTo>
                  <a:pt x="597" y="181"/>
                </a:lnTo>
                <a:lnTo>
                  <a:pt x="593" y="181"/>
                </a:lnTo>
                <a:lnTo>
                  <a:pt x="588" y="181"/>
                </a:lnTo>
                <a:lnTo>
                  <a:pt x="584" y="183"/>
                </a:lnTo>
                <a:lnTo>
                  <a:pt x="580" y="184"/>
                </a:lnTo>
                <a:lnTo>
                  <a:pt x="575" y="186"/>
                </a:lnTo>
                <a:lnTo>
                  <a:pt x="569" y="188"/>
                </a:lnTo>
                <a:lnTo>
                  <a:pt x="566" y="191"/>
                </a:lnTo>
                <a:lnTo>
                  <a:pt x="562" y="194"/>
                </a:lnTo>
                <a:lnTo>
                  <a:pt x="559" y="197"/>
                </a:lnTo>
                <a:lnTo>
                  <a:pt x="555" y="201"/>
                </a:lnTo>
                <a:lnTo>
                  <a:pt x="550" y="209"/>
                </a:lnTo>
                <a:lnTo>
                  <a:pt x="545" y="218"/>
                </a:lnTo>
                <a:lnTo>
                  <a:pt x="543" y="222"/>
                </a:lnTo>
                <a:lnTo>
                  <a:pt x="541" y="227"/>
                </a:lnTo>
                <a:lnTo>
                  <a:pt x="538" y="237"/>
                </a:lnTo>
                <a:lnTo>
                  <a:pt x="537" y="248"/>
                </a:lnTo>
                <a:lnTo>
                  <a:pt x="536" y="253"/>
                </a:lnTo>
                <a:lnTo>
                  <a:pt x="536" y="259"/>
                </a:lnTo>
                <a:lnTo>
                  <a:pt x="536" y="269"/>
                </a:lnTo>
                <a:lnTo>
                  <a:pt x="537" y="281"/>
                </a:lnTo>
                <a:lnTo>
                  <a:pt x="540" y="291"/>
                </a:lnTo>
                <a:lnTo>
                  <a:pt x="543" y="301"/>
                </a:lnTo>
                <a:lnTo>
                  <a:pt x="545" y="306"/>
                </a:lnTo>
                <a:lnTo>
                  <a:pt x="548" y="311"/>
                </a:lnTo>
                <a:lnTo>
                  <a:pt x="551" y="315"/>
                </a:lnTo>
                <a:lnTo>
                  <a:pt x="554" y="319"/>
                </a:lnTo>
                <a:lnTo>
                  <a:pt x="557" y="323"/>
                </a:lnTo>
                <a:lnTo>
                  <a:pt x="560" y="327"/>
                </a:lnTo>
                <a:lnTo>
                  <a:pt x="564" y="330"/>
                </a:lnTo>
                <a:lnTo>
                  <a:pt x="568" y="333"/>
                </a:lnTo>
                <a:lnTo>
                  <a:pt x="574" y="336"/>
                </a:lnTo>
                <a:lnTo>
                  <a:pt x="578" y="338"/>
                </a:lnTo>
                <a:lnTo>
                  <a:pt x="582" y="339"/>
                </a:lnTo>
                <a:lnTo>
                  <a:pt x="587" y="340"/>
                </a:lnTo>
                <a:lnTo>
                  <a:pt x="591" y="340"/>
                </a:lnTo>
                <a:lnTo>
                  <a:pt x="595" y="339"/>
                </a:lnTo>
                <a:lnTo>
                  <a:pt x="603" y="337"/>
                </a:lnTo>
                <a:lnTo>
                  <a:pt x="611" y="333"/>
                </a:lnTo>
                <a:lnTo>
                  <a:pt x="619" y="329"/>
                </a:lnTo>
                <a:lnTo>
                  <a:pt x="633" y="318"/>
                </a:lnTo>
                <a:lnTo>
                  <a:pt x="640" y="314"/>
                </a:lnTo>
                <a:lnTo>
                  <a:pt x="646" y="309"/>
                </a:lnTo>
                <a:lnTo>
                  <a:pt x="653" y="306"/>
                </a:lnTo>
                <a:lnTo>
                  <a:pt x="658" y="305"/>
                </a:lnTo>
                <a:lnTo>
                  <a:pt x="661" y="305"/>
                </a:lnTo>
                <a:lnTo>
                  <a:pt x="664" y="306"/>
                </a:lnTo>
                <a:lnTo>
                  <a:pt x="666" y="307"/>
                </a:lnTo>
                <a:lnTo>
                  <a:pt x="668" y="309"/>
                </a:lnTo>
                <a:lnTo>
                  <a:pt x="671" y="311"/>
                </a:lnTo>
                <a:lnTo>
                  <a:pt x="673" y="315"/>
                </a:lnTo>
                <a:lnTo>
                  <a:pt x="675" y="319"/>
                </a:lnTo>
                <a:lnTo>
                  <a:pt x="677" y="324"/>
                </a:lnTo>
                <a:lnTo>
                  <a:pt x="677" y="523"/>
                </a:lnTo>
                <a:lnTo>
                  <a:pt x="0" y="524"/>
                </a:lnTo>
                <a:lnTo>
                  <a:pt x="0" y="0"/>
                </a:lnTo>
                <a:lnTo>
                  <a:pt x="274" y="0"/>
                </a:lnTo>
                <a:lnTo>
                  <a:pt x="278" y="2"/>
                </a:lnTo>
                <a:lnTo>
                  <a:pt x="282" y="4"/>
                </a:lnTo>
                <a:lnTo>
                  <a:pt x="285" y="6"/>
                </a:lnTo>
                <a:lnTo>
                  <a:pt x="288" y="8"/>
                </a:lnTo>
                <a:lnTo>
                  <a:pt x="290" y="10"/>
                </a:lnTo>
                <a:lnTo>
                  <a:pt x="291" y="13"/>
                </a:lnTo>
                <a:lnTo>
                  <a:pt x="291" y="15"/>
                </a:lnTo>
                <a:lnTo>
                  <a:pt x="291" y="18"/>
                </a:lnTo>
                <a:lnTo>
                  <a:pt x="291" y="21"/>
                </a:lnTo>
                <a:lnTo>
                  <a:pt x="290" y="23"/>
                </a:lnTo>
                <a:lnTo>
                  <a:pt x="287" y="29"/>
                </a:lnTo>
                <a:lnTo>
                  <a:pt x="283" y="35"/>
                </a:lnTo>
                <a:lnTo>
                  <a:pt x="279" y="42"/>
                </a:lnTo>
                <a:lnTo>
                  <a:pt x="274" y="49"/>
                </a:lnTo>
                <a:lnTo>
                  <a:pt x="269" y="56"/>
                </a:lnTo>
                <a:lnTo>
                  <a:pt x="265" y="63"/>
                </a:lnTo>
                <a:lnTo>
                  <a:pt x="262" y="71"/>
                </a:lnTo>
                <a:lnTo>
                  <a:pt x="261" y="75"/>
                </a:lnTo>
                <a:lnTo>
                  <a:pt x="260" y="79"/>
                </a:lnTo>
                <a:lnTo>
                  <a:pt x="259" y="83"/>
                </a:lnTo>
                <a:lnTo>
                  <a:pt x="260" y="89"/>
                </a:lnTo>
                <a:lnTo>
                  <a:pt x="260" y="91"/>
                </a:lnTo>
                <a:lnTo>
                  <a:pt x="260" y="93"/>
                </a:lnTo>
                <a:lnTo>
                  <a:pt x="262" y="98"/>
                </a:lnTo>
                <a:lnTo>
                  <a:pt x="263" y="102"/>
                </a:lnTo>
                <a:lnTo>
                  <a:pt x="266" y="107"/>
                </a:lnTo>
                <a:lnTo>
                  <a:pt x="269" y="110"/>
                </a:lnTo>
                <a:lnTo>
                  <a:pt x="272" y="114"/>
                </a:lnTo>
                <a:lnTo>
                  <a:pt x="275" y="118"/>
                </a:lnTo>
                <a:lnTo>
                  <a:pt x="279" y="121"/>
                </a:lnTo>
                <a:lnTo>
                  <a:pt x="287" y="126"/>
                </a:lnTo>
                <a:lnTo>
                  <a:pt x="295" y="131"/>
                </a:lnTo>
                <a:lnTo>
                  <a:pt x="300" y="133"/>
                </a:lnTo>
                <a:lnTo>
                  <a:pt x="305" y="135"/>
                </a:lnTo>
                <a:lnTo>
                  <a:pt x="315" y="138"/>
                </a:lnTo>
                <a:lnTo>
                  <a:pt x="327" y="139"/>
                </a:lnTo>
                <a:lnTo>
                  <a:pt x="337" y="140"/>
                </a:lnTo>
                <a:lnTo>
                  <a:pt x="348" y="140"/>
                </a:lnTo>
                <a:lnTo>
                  <a:pt x="359" y="139"/>
                </a:lnTo>
                <a:lnTo>
                  <a:pt x="369" y="136"/>
                </a:lnTo>
                <a:lnTo>
                  <a:pt x="379" y="133"/>
                </a:lnTo>
                <a:lnTo>
                  <a:pt x="384" y="131"/>
                </a:lnTo>
                <a:lnTo>
                  <a:pt x="388" y="128"/>
                </a:lnTo>
                <a:lnTo>
                  <a:pt x="393" y="125"/>
                </a:lnTo>
                <a:lnTo>
                  <a:pt x="397" y="122"/>
                </a:lnTo>
                <a:lnTo>
                  <a:pt x="401" y="119"/>
                </a:lnTo>
                <a:lnTo>
                  <a:pt x="404" y="116"/>
                </a:lnTo>
                <a:lnTo>
                  <a:pt x="408" y="112"/>
                </a:lnTo>
                <a:lnTo>
                  <a:pt x="411" y="108"/>
                </a:lnTo>
                <a:lnTo>
                  <a:pt x="414" y="103"/>
                </a:lnTo>
                <a:lnTo>
                  <a:pt x="416" y="99"/>
                </a:lnTo>
                <a:lnTo>
                  <a:pt x="417" y="95"/>
                </a:lnTo>
                <a:lnTo>
                  <a:pt x="417" y="91"/>
                </a:lnTo>
                <a:lnTo>
                  <a:pt x="417" y="86"/>
                </a:lnTo>
                <a:lnTo>
                  <a:pt x="417" y="81"/>
                </a:lnTo>
                <a:lnTo>
                  <a:pt x="416" y="77"/>
                </a:lnTo>
                <a:lnTo>
                  <a:pt x="415" y="73"/>
                </a:lnTo>
                <a:lnTo>
                  <a:pt x="411" y="65"/>
                </a:lnTo>
                <a:lnTo>
                  <a:pt x="407" y="58"/>
                </a:lnTo>
                <a:lnTo>
                  <a:pt x="396" y="43"/>
                </a:lnTo>
                <a:lnTo>
                  <a:pt x="391" y="36"/>
                </a:lnTo>
                <a:lnTo>
                  <a:pt x="387" y="30"/>
                </a:lnTo>
                <a:lnTo>
                  <a:pt x="384" y="24"/>
                </a:lnTo>
                <a:lnTo>
                  <a:pt x="383" y="18"/>
                </a:lnTo>
                <a:lnTo>
                  <a:pt x="383" y="15"/>
                </a:lnTo>
                <a:lnTo>
                  <a:pt x="383" y="13"/>
                </a:lnTo>
                <a:lnTo>
                  <a:pt x="384" y="10"/>
                </a:lnTo>
                <a:lnTo>
                  <a:pt x="386" y="8"/>
                </a:lnTo>
                <a:lnTo>
                  <a:pt x="389" y="6"/>
                </a:lnTo>
                <a:lnTo>
                  <a:pt x="392" y="4"/>
                </a:lnTo>
                <a:lnTo>
                  <a:pt x="396" y="2"/>
                </a:lnTo>
                <a:lnTo>
                  <a:pt x="401" y="0"/>
                </a:lnTo>
                <a:lnTo>
                  <a:pt x="677" y="0"/>
                </a:lnTo>
                <a:close/>
              </a:path>
            </a:pathLst>
          </a:custGeom>
          <a:ln>
            <a:solidFill>
              <a:schemeClr val="accent6"/>
            </a:solidFill>
            <a:headEnd/>
            <a:tailEnd/>
          </a:ln>
          <a:effectLst/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lIns="252000" tIns="36000" rIns="72000" bIns="36000" anchor="ctr" anchorCtr="0"/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ru-RU" sz="2000" dirty="0" smtClean="0">
              <a:solidFill>
                <a:schemeClr val="accent6"/>
              </a:solidFill>
            </a:endParaRPr>
          </a:p>
        </p:txBody>
      </p:sp>
      <p:sp useBgFill="1">
        <p:nvSpPr>
          <p:cNvPr id="35" name="Freeform 10"/>
          <p:cNvSpPr>
            <a:spLocks/>
          </p:cNvSpPr>
          <p:nvPr/>
        </p:nvSpPr>
        <p:spPr bwMode="auto">
          <a:xfrm>
            <a:off x="1966954" y="2125578"/>
            <a:ext cx="2277337" cy="1319510"/>
          </a:xfrm>
          <a:custGeom>
            <a:avLst/>
            <a:gdLst>
              <a:gd name="T0" fmla="*/ 133 w 814"/>
              <a:gd name="T1" fmla="*/ 310 h 522"/>
              <a:gd name="T2" fmla="*/ 123 w 814"/>
              <a:gd name="T3" fmla="*/ 305 h 522"/>
              <a:gd name="T4" fmla="*/ 105 w 814"/>
              <a:gd name="T5" fmla="*/ 313 h 522"/>
              <a:gd name="T6" fmla="*/ 76 w 814"/>
              <a:gd name="T7" fmla="*/ 333 h 522"/>
              <a:gd name="T8" fmla="*/ 51 w 814"/>
              <a:gd name="T9" fmla="*/ 340 h 522"/>
              <a:gd name="T10" fmla="*/ 33 w 814"/>
              <a:gd name="T11" fmla="*/ 334 h 522"/>
              <a:gd name="T12" fmla="*/ 12 w 814"/>
              <a:gd name="T13" fmla="*/ 311 h 522"/>
              <a:gd name="T14" fmla="*/ 3 w 814"/>
              <a:gd name="T15" fmla="*/ 286 h 522"/>
              <a:gd name="T16" fmla="*/ 1 w 814"/>
              <a:gd name="T17" fmla="*/ 249 h 522"/>
              <a:gd name="T18" fmla="*/ 9 w 814"/>
              <a:gd name="T19" fmla="*/ 218 h 522"/>
              <a:gd name="T20" fmla="*/ 26 w 814"/>
              <a:gd name="T21" fmla="*/ 194 h 522"/>
              <a:gd name="T22" fmla="*/ 44 w 814"/>
              <a:gd name="T23" fmla="*/ 184 h 522"/>
              <a:gd name="T24" fmla="*/ 61 w 814"/>
              <a:gd name="T25" fmla="*/ 182 h 522"/>
              <a:gd name="T26" fmla="*/ 85 w 814"/>
              <a:gd name="T27" fmla="*/ 192 h 522"/>
              <a:gd name="T28" fmla="*/ 112 w 814"/>
              <a:gd name="T29" fmla="*/ 210 h 522"/>
              <a:gd name="T30" fmla="*/ 126 w 814"/>
              <a:gd name="T31" fmla="*/ 214 h 522"/>
              <a:gd name="T32" fmla="*/ 136 w 814"/>
              <a:gd name="T33" fmla="*/ 207 h 522"/>
              <a:gd name="T34" fmla="*/ 142 w 814"/>
              <a:gd name="T35" fmla="*/ 0 h 522"/>
              <a:gd name="T36" fmla="*/ 810 w 814"/>
              <a:gd name="T37" fmla="*/ 204 h 522"/>
              <a:gd name="T38" fmla="*/ 801 w 814"/>
              <a:gd name="T39" fmla="*/ 213 h 522"/>
              <a:gd name="T40" fmla="*/ 789 w 814"/>
              <a:gd name="T41" fmla="*/ 213 h 522"/>
              <a:gd name="T42" fmla="*/ 757 w 814"/>
              <a:gd name="T43" fmla="*/ 192 h 522"/>
              <a:gd name="T44" fmla="*/ 737 w 814"/>
              <a:gd name="T45" fmla="*/ 183 h 522"/>
              <a:gd name="T46" fmla="*/ 720 w 814"/>
              <a:gd name="T47" fmla="*/ 183 h 522"/>
              <a:gd name="T48" fmla="*/ 702 w 814"/>
              <a:gd name="T49" fmla="*/ 191 h 522"/>
              <a:gd name="T50" fmla="*/ 687 w 814"/>
              <a:gd name="T51" fmla="*/ 209 h 522"/>
              <a:gd name="T52" fmla="*/ 675 w 814"/>
              <a:gd name="T53" fmla="*/ 238 h 522"/>
              <a:gd name="T54" fmla="*/ 673 w 814"/>
              <a:gd name="T55" fmla="*/ 271 h 522"/>
              <a:gd name="T56" fmla="*/ 682 w 814"/>
              <a:gd name="T57" fmla="*/ 306 h 522"/>
              <a:gd name="T58" fmla="*/ 694 w 814"/>
              <a:gd name="T59" fmla="*/ 323 h 522"/>
              <a:gd name="T60" fmla="*/ 710 w 814"/>
              <a:gd name="T61" fmla="*/ 336 h 522"/>
              <a:gd name="T62" fmla="*/ 727 w 814"/>
              <a:gd name="T63" fmla="*/ 340 h 522"/>
              <a:gd name="T64" fmla="*/ 755 w 814"/>
              <a:gd name="T65" fmla="*/ 329 h 522"/>
              <a:gd name="T66" fmla="*/ 783 w 814"/>
              <a:gd name="T67" fmla="*/ 309 h 522"/>
              <a:gd name="T68" fmla="*/ 801 w 814"/>
              <a:gd name="T69" fmla="*/ 306 h 522"/>
              <a:gd name="T70" fmla="*/ 810 w 814"/>
              <a:gd name="T71" fmla="*/ 316 h 522"/>
              <a:gd name="T72" fmla="*/ 544 w 814"/>
              <a:gd name="T73" fmla="*/ 522 h 522"/>
              <a:gd name="T74" fmla="*/ 524 w 814"/>
              <a:gd name="T75" fmla="*/ 512 h 522"/>
              <a:gd name="T76" fmla="*/ 522 w 814"/>
              <a:gd name="T77" fmla="*/ 501 h 522"/>
              <a:gd name="T78" fmla="*/ 534 w 814"/>
              <a:gd name="T79" fmla="*/ 479 h 522"/>
              <a:gd name="T80" fmla="*/ 554 w 814"/>
              <a:gd name="T81" fmla="*/ 448 h 522"/>
              <a:gd name="T82" fmla="*/ 557 w 814"/>
              <a:gd name="T83" fmla="*/ 426 h 522"/>
              <a:gd name="T84" fmla="*/ 544 w 814"/>
              <a:gd name="T85" fmla="*/ 405 h 522"/>
              <a:gd name="T86" fmla="*/ 522 w 814"/>
              <a:gd name="T87" fmla="*/ 390 h 522"/>
              <a:gd name="T88" fmla="*/ 497 w 814"/>
              <a:gd name="T89" fmla="*/ 382 h 522"/>
              <a:gd name="T90" fmla="*/ 455 w 814"/>
              <a:gd name="T91" fmla="*/ 383 h 522"/>
              <a:gd name="T92" fmla="*/ 426 w 814"/>
              <a:gd name="T93" fmla="*/ 394 h 522"/>
              <a:gd name="T94" fmla="*/ 408 w 814"/>
              <a:gd name="T95" fmla="*/ 410 h 522"/>
              <a:gd name="T96" fmla="*/ 399 w 814"/>
              <a:gd name="T97" fmla="*/ 428 h 522"/>
              <a:gd name="T98" fmla="*/ 399 w 814"/>
              <a:gd name="T99" fmla="*/ 446 h 522"/>
              <a:gd name="T100" fmla="*/ 413 w 814"/>
              <a:gd name="T101" fmla="*/ 473 h 522"/>
              <a:gd name="T102" fmla="*/ 430 w 814"/>
              <a:gd name="T103" fmla="*/ 498 h 522"/>
              <a:gd name="T104" fmla="*/ 430 w 814"/>
              <a:gd name="T105" fmla="*/ 509 h 522"/>
              <a:gd name="T106" fmla="*/ 420 w 814"/>
              <a:gd name="T107" fmla="*/ 518 h 522"/>
              <a:gd name="T108" fmla="*/ 142 w 814"/>
              <a:gd name="T109" fmla="*/ 327 h 522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w 814"/>
              <a:gd name="T166" fmla="*/ 0 h 522"/>
              <a:gd name="T167" fmla="*/ 814 w 814"/>
              <a:gd name="T168" fmla="*/ 522 h 522"/>
            </a:gdLst>
            <a:ahLst/>
            <a:cxnLst>
              <a:cxn ang="T110">
                <a:pos x="T0" y="T1"/>
              </a:cxn>
              <a:cxn ang="T111">
                <a:pos x="T2" y="T3"/>
              </a:cxn>
              <a:cxn ang="T112">
                <a:pos x="T4" y="T5"/>
              </a:cxn>
              <a:cxn ang="T113">
                <a:pos x="T6" y="T7"/>
              </a:cxn>
              <a:cxn ang="T114">
                <a:pos x="T8" y="T9"/>
              </a:cxn>
              <a:cxn ang="T115">
                <a:pos x="T10" y="T11"/>
              </a:cxn>
              <a:cxn ang="T116">
                <a:pos x="T12" y="T13"/>
              </a:cxn>
              <a:cxn ang="T117">
                <a:pos x="T14" y="T15"/>
              </a:cxn>
              <a:cxn ang="T118">
                <a:pos x="T16" y="T17"/>
              </a:cxn>
              <a:cxn ang="T119">
                <a:pos x="T18" y="T19"/>
              </a:cxn>
              <a:cxn ang="T120">
                <a:pos x="T20" y="T21"/>
              </a:cxn>
              <a:cxn ang="T121">
                <a:pos x="T22" y="T23"/>
              </a:cxn>
              <a:cxn ang="T122">
                <a:pos x="T24" y="T25"/>
              </a:cxn>
              <a:cxn ang="T123">
                <a:pos x="T26" y="T27"/>
              </a:cxn>
              <a:cxn ang="T124">
                <a:pos x="T28" y="T29"/>
              </a:cxn>
              <a:cxn ang="T125">
                <a:pos x="T30" y="T31"/>
              </a:cxn>
              <a:cxn ang="T126">
                <a:pos x="T32" y="T33"/>
              </a:cxn>
              <a:cxn ang="T127">
                <a:pos x="T34" y="T35"/>
              </a:cxn>
              <a:cxn ang="T128">
                <a:pos x="T36" y="T37"/>
              </a:cxn>
              <a:cxn ang="T129">
                <a:pos x="T38" y="T39"/>
              </a:cxn>
              <a:cxn ang="T130">
                <a:pos x="T40" y="T41"/>
              </a:cxn>
              <a:cxn ang="T131">
                <a:pos x="T42" y="T43"/>
              </a:cxn>
              <a:cxn ang="T132">
                <a:pos x="T44" y="T45"/>
              </a:cxn>
              <a:cxn ang="T133">
                <a:pos x="T46" y="T47"/>
              </a:cxn>
              <a:cxn ang="T134">
                <a:pos x="T48" y="T49"/>
              </a:cxn>
              <a:cxn ang="T135">
                <a:pos x="T50" y="T51"/>
              </a:cxn>
              <a:cxn ang="T136">
                <a:pos x="T52" y="T53"/>
              </a:cxn>
              <a:cxn ang="T137">
                <a:pos x="T54" y="T55"/>
              </a:cxn>
              <a:cxn ang="T138">
                <a:pos x="T56" y="T57"/>
              </a:cxn>
              <a:cxn ang="T139">
                <a:pos x="T58" y="T59"/>
              </a:cxn>
              <a:cxn ang="T140">
                <a:pos x="T60" y="T61"/>
              </a:cxn>
              <a:cxn ang="T141">
                <a:pos x="T62" y="T63"/>
              </a:cxn>
              <a:cxn ang="T142">
                <a:pos x="T64" y="T65"/>
              </a:cxn>
              <a:cxn ang="T143">
                <a:pos x="T66" y="T67"/>
              </a:cxn>
              <a:cxn ang="T144">
                <a:pos x="T68" y="T69"/>
              </a:cxn>
              <a:cxn ang="T145">
                <a:pos x="T70" y="T71"/>
              </a:cxn>
              <a:cxn ang="T146">
                <a:pos x="T72" y="T73"/>
              </a:cxn>
              <a:cxn ang="T147">
                <a:pos x="T74" y="T75"/>
              </a:cxn>
              <a:cxn ang="T148">
                <a:pos x="T76" y="T77"/>
              </a:cxn>
              <a:cxn ang="T149">
                <a:pos x="T78" y="T79"/>
              </a:cxn>
              <a:cxn ang="T150">
                <a:pos x="T80" y="T81"/>
              </a:cxn>
              <a:cxn ang="T151">
                <a:pos x="T82" y="T83"/>
              </a:cxn>
              <a:cxn ang="T152">
                <a:pos x="T84" y="T85"/>
              </a:cxn>
              <a:cxn ang="T153">
                <a:pos x="T86" y="T87"/>
              </a:cxn>
              <a:cxn ang="T154">
                <a:pos x="T88" y="T89"/>
              </a:cxn>
              <a:cxn ang="T155">
                <a:pos x="T90" y="T91"/>
              </a:cxn>
              <a:cxn ang="T156">
                <a:pos x="T92" y="T93"/>
              </a:cxn>
              <a:cxn ang="T157">
                <a:pos x="T94" y="T95"/>
              </a:cxn>
              <a:cxn ang="T158">
                <a:pos x="T96" y="T97"/>
              </a:cxn>
              <a:cxn ang="T159">
                <a:pos x="T98" y="T99"/>
              </a:cxn>
              <a:cxn ang="T160">
                <a:pos x="T100" y="T101"/>
              </a:cxn>
              <a:cxn ang="T161">
                <a:pos x="T102" y="T103"/>
              </a:cxn>
              <a:cxn ang="T162">
                <a:pos x="T104" y="T105"/>
              </a:cxn>
              <a:cxn ang="T163">
                <a:pos x="T106" y="T107"/>
              </a:cxn>
              <a:cxn ang="T164">
                <a:pos x="T108" y="T109"/>
              </a:cxn>
            </a:cxnLst>
            <a:rect l="T165" t="T166" r="T167" b="T168"/>
            <a:pathLst>
              <a:path w="814" h="522">
                <a:moveTo>
                  <a:pt x="142" y="327"/>
                </a:moveTo>
                <a:lnTo>
                  <a:pt x="138" y="317"/>
                </a:lnTo>
                <a:lnTo>
                  <a:pt x="136" y="313"/>
                </a:lnTo>
                <a:lnTo>
                  <a:pt x="133" y="310"/>
                </a:lnTo>
                <a:lnTo>
                  <a:pt x="131" y="308"/>
                </a:lnTo>
                <a:lnTo>
                  <a:pt x="129" y="306"/>
                </a:lnTo>
                <a:lnTo>
                  <a:pt x="126" y="305"/>
                </a:lnTo>
                <a:lnTo>
                  <a:pt x="123" y="305"/>
                </a:lnTo>
                <a:lnTo>
                  <a:pt x="121" y="306"/>
                </a:lnTo>
                <a:lnTo>
                  <a:pt x="118" y="306"/>
                </a:lnTo>
                <a:lnTo>
                  <a:pt x="112" y="309"/>
                </a:lnTo>
                <a:lnTo>
                  <a:pt x="105" y="313"/>
                </a:lnTo>
                <a:lnTo>
                  <a:pt x="98" y="318"/>
                </a:lnTo>
                <a:lnTo>
                  <a:pt x="91" y="324"/>
                </a:lnTo>
                <a:lnTo>
                  <a:pt x="83" y="329"/>
                </a:lnTo>
                <a:lnTo>
                  <a:pt x="76" y="333"/>
                </a:lnTo>
                <a:lnTo>
                  <a:pt x="68" y="337"/>
                </a:lnTo>
                <a:lnTo>
                  <a:pt x="59" y="340"/>
                </a:lnTo>
                <a:lnTo>
                  <a:pt x="55" y="340"/>
                </a:lnTo>
                <a:lnTo>
                  <a:pt x="51" y="340"/>
                </a:lnTo>
                <a:lnTo>
                  <a:pt x="47" y="339"/>
                </a:lnTo>
                <a:lnTo>
                  <a:pt x="42" y="338"/>
                </a:lnTo>
                <a:lnTo>
                  <a:pt x="38" y="336"/>
                </a:lnTo>
                <a:lnTo>
                  <a:pt x="33" y="334"/>
                </a:lnTo>
                <a:lnTo>
                  <a:pt x="25" y="327"/>
                </a:lnTo>
                <a:lnTo>
                  <a:pt x="21" y="323"/>
                </a:lnTo>
                <a:lnTo>
                  <a:pt x="18" y="319"/>
                </a:lnTo>
                <a:lnTo>
                  <a:pt x="12" y="311"/>
                </a:lnTo>
                <a:lnTo>
                  <a:pt x="10" y="306"/>
                </a:lnTo>
                <a:lnTo>
                  <a:pt x="8" y="302"/>
                </a:lnTo>
                <a:lnTo>
                  <a:pt x="4" y="292"/>
                </a:lnTo>
                <a:lnTo>
                  <a:pt x="3" y="286"/>
                </a:lnTo>
                <a:lnTo>
                  <a:pt x="2" y="281"/>
                </a:lnTo>
                <a:lnTo>
                  <a:pt x="0" y="271"/>
                </a:lnTo>
                <a:lnTo>
                  <a:pt x="0" y="260"/>
                </a:lnTo>
                <a:lnTo>
                  <a:pt x="1" y="249"/>
                </a:lnTo>
                <a:lnTo>
                  <a:pt x="3" y="238"/>
                </a:lnTo>
                <a:lnTo>
                  <a:pt x="6" y="228"/>
                </a:lnTo>
                <a:lnTo>
                  <a:pt x="7" y="223"/>
                </a:lnTo>
                <a:lnTo>
                  <a:pt x="9" y="218"/>
                </a:lnTo>
                <a:lnTo>
                  <a:pt x="14" y="209"/>
                </a:lnTo>
                <a:lnTo>
                  <a:pt x="17" y="205"/>
                </a:lnTo>
                <a:lnTo>
                  <a:pt x="20" y="201"/>
                </a:lnTo>
                <a:lnTo>
                  <a:pt x="26" y="194"/>
                </a:lnTo>
                <a:lnTo>
                  <a:pt x="30" y="191"/>
                </a:lnTo>
                <a:lnTo>
                  <a:pt x="34" y="189"/>
                </a:lnTo>
                <a:lnTo>
                  <a:pt x="39" y="186"/>
                </a:lnTo>
                <a:lnTo>
                  <a:pt x="44" y="184"/>
                </a:lnTo>
                <a:lnTo>
                  <a:pt x="48" y="183"/>
                </a:lnTo>
                <a:lnTo>
                  <a:pt x="53" y="182"/>
                </a:lnTo>
                <a:lnTo>
                  <a:pt x="57" y="182"/>
                </a:lnTo>
                <a:lnTo>
                  <a:pt x="61" y="182"/>
                </a:lnTo>
                <a:lnTo>
                  <a:pt x="66" y="183"/>
                </a:lnTo>
                <a:lnTo>
                  <a:pt x="70" y="184"/>
                </a:lnTo>
                <a:lnTo>
                  <a:pt x="78" y="188"/>
                </a:lnTo>
                <a:lnTo>
                  <a:pt x="85" y="192"/>
                </a:lnTo>
                <a:lnTo>
                  <a:pt x="92" y="197"/>
                </a:lnTo>
                <a:lnTo>
                  <a:pt x="99" y="202"/>
                </a:lnTo>
                <a:lnTo>
                  <a:pt x="106" y="206"/>
                </a:lnTo>
                <a:lnTo>
                  <a:pt x="112" y="210"/>
                </a:lnTo>
                <a:lnTo>
                  <a:pt x="118" y="213"/>
                </a:lnTo>
                <a:lnTo>
                  <a:pt x="121" y="214"/>
                </a:lnTo>
                <a:lnTo>
                  <a:pt x="123" y="214"/>
                </a:lnTo>
                <a:lnTo>
                  <a:pt x="126" y="214"/>
                </a:lnTo>
                <a:lnTo>
                  <a:pt x="129" y="213"/>
                </a:lnTo>
                <a:lnTo>
                  <a:pt x="131" y="212"/>
                </a:lnTo>
                <a:lnTo>
                  <a:pt x="133" y="210"/>
                </a:lnTo>
                <a:lnTo>
                  <a:pt x="136" y="207"/>
                </a:lnTo>
                <a:lnTo>
                  <a:pt x="138" y="203"/>
                </a:lnTo>
                <a:lnTo>
                  <a:pt x="140" y="199"/>
                </a:lnTo>
                <a:lnTo>
                  <a:pt x="142" y="194"/>
                </a:lnTo>
                <a:lnTo>
                  <a:pt x="142" y="0"/>
                </a:lnTo>
                <a:lnTo>
                  <a:pt x="814" y="0"/>
                </a:lnTo>
                <a:lnTo>
                  <a:pt x="814" y="195"/>
                </a:lnTo>
                <a:lnTo>
                  <a:pt x="812" y="200"/>
                </a:lnTo>
                <a:lnTo>
                  <a:pt x="810" y="204"/>
                </a:lnTo>
                <a:lnTo>
                  <a:pt x="808" y="207"/>
                </a:lnTo>
                <a:lnTo>
                  <a:pt x="805" y="210"/>
                </a:lnTo>
                <a:lnTo>
                  <a:pt x="803" y="212"/>
                </a:lnTo>
                <a:lnTo>
                  <a:pt x="801" y="213"/>
                </a:lnTo>
                <a:lnTo>
                  <a:pt x="798" y="214"/>
                </a:lnTo>
                <a:lnTo>
                  <a:pt x="795" y="214"/>
                </a:lnTo>
                <a:lnTo>
                  <a:pt x="792" y="214"/>
                </a:lnTo>
                <a:lnTo>
                  <a:pt x="789" y="213"/>
                </a:lnTo>
                <a:lnTo>
                  <a:pt x="783" y="210"/>
                </a:lnTo>
                <a:lnTo>
                  <a:pt x="777" y="206"/>
                </a:lnTo>
                <a:lnTo>
                  <a:pt x="771" y="202"/>
                </a:lnTo>
                <a:lnTo>
                  <a:pt x="757" y="192"/>
                </a:lnTo>
                <a:lnTo>
                  <a:pt x="749" y="188"/>
                </a:lnTo>
                <a:lnTo>
                  <a:pt x="745" y="186"/>
                </a:lnTo>
                <a:lnTo>
                  <a:pt x="741" y="184"/>
                </a:lnTo>
                <a:lnTo>
                  <a:pt x="737" y="183"/>
                </a:lnTo>
                <a:lnTo>
                  <a:pt x="733" y="182"/>
                </a:lnTo>
                <a:lnTo>
                  <a:pt x="729" y="182"/>
                </a:lnTo>
                <a:lnTo>
                  <a:pt x="724" y="182"/>
                </a:lnTo>
                <a:lnTo>
                  <a:pt x="720" y="183"/>
                </a:lnTo>
                <a:lnTo>
                  <a:pt x="715" y="184"/>
                </a:lnTo>
                <a:lnTo>
                  <a:pt x="711" y="186"/>
                </a:lnTo>
                <a:lnTo>
                  <a:pt x="706" y="189"/>
                </a:lnTo>
                <a:lnTo>
                  <a:pt x="702" y="191"/>
                </a:lnTo>
                <a:lnTo>
                  <a:pt x="699" y="194"/>
                </a:lnTo>
                <a:lnTo>
                  <a:pt x="695" y="198"/>
                </a:lnTo>
                <a:lnTo>
                  <a:pt x="692" y="201"/>
                </a:lnTo>
                <a:lnTo>
                  <a:pt x="687" y="209"/>
                </a:lnTo>
                <a:lnTo>
                  <a:pt x="682" y="218"/>
                </a:lnTo>
                <a:lnTo>
                  <a:pt x="680" y="223"/>
                </a:lnTo>
                <a:lnTo>
                  <a:pt x="678" y="228"/>
                </a:lnTo>
                <a:lnTo>
                  <a:pt x="675" y="238"/>
                </a:lnTo>
                <a:lnTo>
                  <a:pt x="674" y="249"/>
                </a:lnTo>
                <a:lnTo>
                  <a:pt x="673" y="254"/>
                </a:lnTo>
                <a:lnTo>
                  <a:pt x="673" y="260"/>
                </a:lnTo>
                <a:lnTo>
                  <a:pt x="673" y="271"/>
                </a:lnTo>
                <a:lnTo>
                  <a:pt x="674" y="281"/>
                </a:lnTo>
                <a:lnTo>
                  <a:pt x="677" y="292"/>
                </a:lnTo>
                <a:lnTo>
                  <a:pt x="680" y="302"/>
                </a:lnTo>
                <a:lnTo>
                  <a:pt x="682" y="306"/>
                </a:lnTo>
                <a:lnTo>
                  <a:pt x="685" y="311"/>
                </a:lnTo>
                <a:lnTo>
                  <a:pt x="687" y="315"/>
                </a:lnTo>
                <a:lnTo>
                  <a:pt x="690" y="319"/>
                </a:lnTo>
                <a:lnTo>
                  <a:pt x="694" y="323"/>
                </a:lnTo>
                <a:lnTo>
                  <a:pt x="697" y="327"/>
                </a:lnTo>
                <a:lnTo>
                  <a:pt x="701" y="331"/>
                </a:lnTo>
                <a:lnTo>
                  <a:pt x="705" y="334"/>
                </a:lnTo>
                <a:lnTo>
                  <a:pt x="710" y="336"/>
                </a:lnTo>
                <a:lnTo>
                  <a:pt x="714" y="338"/>
                </a:lnTo>
                <a:lnTo>
                  <a:pt x="718" y="339"/>
                </a:lnTo>
                <a:lnTo>
                  <a:pt x="722" y="340"/>
                </a:lnTo>
                <a:lnTo>
                  <a:pt x="727" y="340"/>
                </a:lnTo>
                <a:lnTo>
                  <a:pt x="731" y="340"/>
                </a:lnTo>
                <a:lnTo>
                  <a:pt x="739" y="337"/>
                </a:lnTo>
                <a:lnTo>
                  <a:pt x="747" y="334"/>
                </a:lnTo>
                <a:lnTo>
                  <a:pt x="755" y="329"/>
                </a:lnTo>
                <a:lnTo>
                  <a:pt x="762" y="324"/>
                </a:lnTo>
                <a:lnTo>
                  <a:pt x="769" y="319"/>
                </a:lnTo>
                <a:lnTo>
                  <a:pt x="776" y="314"/>
                </a:lnTo>
                <a:lnTo>
                  <a:pt x="783" y="309"/>
                </a:lnTo>
                <a:lnTo>
                  <a:pt x="789" y="307"/>
                </a:lnTo>
                <a:lnTo>
                  <a:pt x="792" y="306"/>
                </a:lnTo>
                <a:lnTo>
                  <a:pt x="795" y="305"/>
                </a:lnTo>
                <a:lnTo>
                  <a:pt x="801" y="306"/>
                </a:lnTo>
                <a:lnTo>
                  <a:pt x="803" y="307"/>
                </a:lnTo>
                <a:lnTo>
                  <a:pt x="806" y="310"/>
                </a:lnTo>
                <a:lnTo>
                  <a:pt x="808" y="312"/>
                </a:lnTo>
                <a:lnTo>
                  <a:pt x="810" y="316"/>
                </a:lnTo>
                <a:lnTo>
                  <a:pt x="812" y="320"/>
                </a:lnTo>
                <a:lnTo>
                  <a:pt x="814" y="326"/>
                </a:lnTo>
                <a:lnTo>
                  <a:pt x="814" y="522"/>
                </a:lnTo>
                <a:lnTo>
                  <a:pt x="544" y="522"/>
                </a:lnTo>
                <a:lnTo>
                  <a:pt x="533" y="518"/>
                </a:lnTo>
                <a:lnTo>
                  <a:pt x="529" y="516"/>
                </a:lnTo>
                <a:lnTo>
                  <a:pt x="526" y="514"/>
                </a:lnTo>
                <a:lnTo>
                  <a:pt x="524" y="512"/>
                </a:lnTo>
                <a:lnTo>
                  <a:pt x="523" y="509"/>
                </a:lnTo>
                <a:lnTo>
                  <a:pt x="522" y="506"/>
                </a:lnTo>
                <a:lnTo>
                  <a:pt x="521" y="504"/>
                </a:lnTo>
                <a:lnTo>
                  <a:pt x="522" y="501"/>
                </a:lnTo>
                <a:lnTo>
                  <a:pt x="523" y="498"/>
                </a:lnTo>
                <a:lnTo>
                  <a:pt x="525" y="492"/>
                </a:lnTo>
                <a:lnTo>
                  <a:pt x="530" y="485"/>
                </a:lnTo>
                <a:lnTo>
                  <a:pt x="534" y="479"/>
                </a:lnTo>
                <a:lnTo>
                  <a:pt x="540" y="471"/>
                </a:lnTo>
                <a:lnTo>
                  <a:pt x="546" y="464"/>
                </a:lnTo>
                <a:lnTo>
                  <a:pt x="551" y="456"/>
                </a:lnTo>
                <a:lnTo>
                  <a:pt x="554" y="448"/>
                </a:lnTo>
                <a:lnTo>
                  <a:pt x="557" y="439"/>
                </a:lnTo>
                <a:lnTo>
                  <a:pt x="557" y="435"/>
                </a:lnTo>
                <a:lnTo>
                  <a:pt x="557" y="430"/>
                </a:lnTo>
                <a:lnTo>
                  <a:pt x="557" y="426"/>
                </a:lnTo>
                <a:lnTo>
                  <a:pt x="555" y="422"/>
                </a:lnTo>
                <a:lnTo>
                  <a:pt x="554" y="418"/>
                </a:lnTo>
                <a:lnTo>
                  <a:pt x="551" y="413"/>
                </a:lnTo>
                <a:lnTo>
                  <a:pt x="544" y="405"/>
                </a:lnTo>
                <a:lnTo>
                  <a:pt x="540" y="402"/>
                </a:lnTo>
                <a:lnTo>
                  <a:pt x="536" y="398"/>
                </a:lnTo>
                <a:lnTo>
                  <a:pt x="527" y="393"/>
                </a:lnTo>
                <a:lnTo>
                  <a:pt x="522" y="390"/>
                </a:lnTo>
                <a:lnTo>
                  <a:pt x="518" y="388"/>
                </a:lnTo>
                <a:lnTo>
                  <a:pt x="508" y="385"/>
                </a:lnTo>
                <a:lnTo>
                  <a:pt x="503" y="383"/>
                </a:lnTo>
                <a:lnTo>
                  <a:pt x="497" y="382"/>
                </a:lnTo>
                <a:lnTo>
                  <a:pt x="487" y="381"/>
                </a:lnTo>
                <a:lnTo>
                  <a:pt x="476" y="381"/>
                </a:lnTo>
                <a:lnTo>
                  <a:pt x="465" y="381"/>
                </a:lnTo>
                <a:lnTo>
                  <a:pt x="455" y="383"/>
                </a:lnTo>
                <a:lnTo>
                  <a:pt x="445" y="386"/>
                </a:lnTo>
                <a:lnTo>
                  <a:pt x="440" y="388"/>
                </a:lnTo>
                <a:lnTo>
                  <a:pt x="435" y="390"/>
                </a:lnTo>
                <a:lnTo>
                  <a:pt x="426" y="394"/>
                </a:lnTo>
                <a:lnTo>
                  <a:pt x="422" y="397"/>
                </a:lnTo>
                <a:lnTo>
                  <a:pt x="418" y="400"/>
                </a:lnTo>
                <a:lnTo>
                  <a:pt x="411" y="407"/>
                </a:lnTo>
                <a:lnTo>
                  <a:pt x="408" y="410"/>
                </a:lnTo>
                <a:lnTo>
                  <a:pt x="405" y="414"/>
                </a:lnTo>
                <a:lnTo>
                  <a:pt x="402" y="419"/>
                </a:lnTo>
                <a:lnTo>
                  <a:pt x="400" y="423"/>
                </a:lnTo>
                <a:lnTo>
                  <a:pt x="399" y="428"/>
                </a:lnTo>
                <a:lnTo>
                  <a:pt x="398" y="432"/>
                </a:lnTo>
                <a:lnTo>
                  <a:pt x="398" y="437"/>
                </a:lnTo>
                <a:lnTo>
                  <a:pt x="399" y="441"/>
                </a:lnTo>
                <a:lnTo>
                  <a:pt x="399" y="446"/>
                </a:lnTo>
                <a:lnTo>
                  <a:pt x="401" y="450"/>
                </a:lnTo>
                <a:lnTo>
                  <a:pt x="404" y="458"/>
                </a:lnTo>
                <a:lnTo>
                  <a:pt x="408" y="466"/>
                </a:lnTo>
                <a:lnTo>
                  <a:pt x="413" y="473"/>
                </a:lnTo>
                <a:lnTo>
                  <a:pt x="419" y="480"/>
                </a:lnTo>
                <a:lnTo>
                  <a:pt x="423" y="486"/>
                </a:lnTo>
                <a:lnTo>
                  <a:pt x="427" y="492"/>
                </a:lnTo>
                <a:lnTo>
                  <a:pt x="430" y="498"/>
                </a:lnTo>
                <a:lnTo>
                  <a:pt x="431" y="501"/>
                </a:lnTo>
                <a:lnTo>
                  <a:pt x="431" y="504"/>
                </a:lnTo>
                <a:lnTo>
                  <a:pt x="431" y="506"/>
                </a:lnTo>
                <a:lnTo>
                  <a:pt x="430" y="509"/>
                </a:lnTo>
                <a:lnTo>
                  <a:pt x="429" y="511"/>
                </a:lnTo>
                <a:lnTo>
                  <a:pt x="427" y="514"/>
                </a:lnTo>
                <a:lnTo>
                  <a:pt x="424" y="516"/>
                </a:lnTo>
                <a:lnTo>
                  <a:pt x="420" y="518"/>
                </a:lnTo>
                <a:lnTo>
                  <a:pt x="415" y="520"/>
                </a:lnTo>
                <a:lnTo>
                  <a:pt x="410" y="522"/>
                </a:lnTo>
                <a:lnTo>
                  <a:pt x="142" y="522"/>
                </a:lnTo>
                <a:lnTo>
                  <a:pt x="142" y="327"/>
                </a:lnTo>
                <a:close/>
              </a:path>
            </a:pathLst>
          </a:custGeom>
          <a:ln>
            <a:solidFill>
              <a:schemeClr val="accent6"/>
            </a:solidFill>
            <a:headEnd/>
            <a:tailEnd/>
          </a:ln>
          <a:effectLst/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lIns="684000" tIns="36000" rIns="72000" bIns="36000" anchor="ctr" anchorCtr="0"/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ru-RU" sz="2000" dirty="0" smtClean="0">
              <a:solidFill>
                <a:schemeClr val="accent6"/>
              </a:solidFill>
            </a:endParaRPr>
          </a:p>
        </p:txBody>
      </p:sp>
      <p:sp useBgFill="1">
        <p:nvSpPr>
          <p:cNvPr id="36" name="Freeform 11"/>
          <p:cNvSpPr>
            <a:spLocks/>
          </p:cNvSpPr>
          <p:nvPr/>
        </p:nvSpPr>
        <p:spPr bwMode="auto">
          <a:xfrm>
            <a:off x="469063" y="3086891"/>
            <a:ext cx="2287503" cy="2038966"/>
          </a:xfrm>
          <a:custGeom>
            <a:avLst/>
            <a:gdLst>
              <a:gd name="T0" fmla="*/ 388 w 818"/>
              <a:gd name="T1" fmla="*/ 673 h 807"/>
              <a:gd name="T2" fmla="*/ 383 w 818"/>
              <a:gd name="T3" fmla="*/ 683 h 807"/>
              <a:gd name="T4" fmla="*/ 391 w 818"/>
              <a:gd name="T5" fmla="*/ 702 h 807"/>
              <a:gd name="T6" fmla="*/ 411 w 818"/>
              <a:gd name="T7" fmla="*/ 731 h 807"/>
              <a:gd name="T8" fmla="*/ 417 w 818"/>
              <a:gd name="T9" fmla="*/ 757 h 807"/>
              <a:gd name="T10" fmla="*/ 411 w 818"/>
              <a:gd name="T11" fmla="*/ 774 h 807"/>
              <a:gd name="T12" fmla="*/ 388 w 818"/>
              <a:gd name="T13" fmla="*/ 795 h 807"/>
              <a:gd name="T14" fmla="*/ 364 w 818"/>
              <a:gd name="T15" fmla="*/ 804 h 807"/>
              <a:gd name="T16" fmla="*/ 327 w 818"/>
              <a:gd name="T17" fmla="*/ 806 h 807"/>
              <a:gd name="T18" fmla="*/ 295 w 818"/>
              <a:gd name="T19" fmla="*/ 798 h 807"/>
              <a:gd name="T20" fmla="*/ 272 w 818"/>
              <a:gd name="T21" fmla="*/ 781 h 807"/>
              <a:gd name="T22" fmla="*/ 261 w 818"/>
              <a:gd name="T23" fmla="*/ 764 h 807"/>
              <a:gd name="T24" fmla="*/ 260 w 818"/>
              <a:gd name="T25" fmla="*/ 745 h 807"/>
              <a:gd name="T26" fmla="*/ 275 w 818"/>
              <a:gd name="T27" fmla="*/ 714 h 807"/>
              <a:gd name="T28" fmla="*/ 290 w 818"/>
              <a:gd name="T29" fmla="*/ 689 h 807"/>
              <a:gd name="T30" fmla="*/ 290 w 818"/>
              <a:gd name="T31" fmla="*/ 678 h 807"/>
              <a:gd name="T32" fmla="*/ 280 w 818"/>
              <a:gd name="T33" fmla="*/ 669 h 807"/>
              <a:gd name="T34" fmla="*/ 0 w 818"/>
              <a:gd name="T35" fmla="*/ 142 h 807"/>
              <a:gd name="T36" fmla="*/ 284 w 818"/>
              <a:gd name="T37" fmla="*/ 136 h 807"/>
              <a:gd name="T38" fmla="*/ 291 w 818"/>
              <a:gd name="T39" fmla="*/ 126 h 807"/>
              <a:gd name="T40" fmla="*/ 289 w 818"/>
              <a:gd name="T41" fmla="*/ 115 h 807"/>
              <a:gd name="T42" fmla="*/ 275 w 818"/>
              <a:gd name="T43" fmla="*/ 93 h 807"/>
              <a:gd name="T44" fmla="*/ 261 w 818"/>
              <a:gd name="T45" fmla="*/ 66 h 807"/>
              <a:gd name="T46" fmla="*/ 260 w 818"/>
              <a:gd name="T47" fmla="*/ 48 h 807"/>
              <a:gd name="T48" fmla="*/ 269 w 818"/>
              <a:gd name="T49" fmla="*/ 30 h 807"/>
              <a:gd name="T50" fmla="*/ 287 w 818"/>
              <a:gd name="T51" fmla="*/ 14 h 807"/>
              <a:gd name="T52" fmla="*/ 315 w 818"/>
              <a:gd name="T53" fmla="*/ 3 h 807"/>
              <a:gd name="T54" fmla="*/ 359 w 818"/>
              <a:gd name="T55" fmla="*/ 2 h 807"/>
              <a:gd name="T56" fmla="*/ 388 w 818"/>
              <a:gd name="T57" fmla="*/ 12 h 807"/>
              <a:gd name="T58" fmla="*/ 404 w 818"/>
              <a:gd name="T59" fmla="*/ 25 h 807"/>
              <a:gd name="T60" fmla="*/ 416 w 818"/>
              <a:gd name="T61" fmla="*/ 42 h 807"/>
              <a:gd name="T62" fmla="*/ 417 w 818"/>
              <a:gd name="T63" fmla="*/ 59 h 807"/>
              <a:gd name="T64" fmla="*/ 406 w 818"/>
              <a:gd name="T65" fmla="*/ 84 h 807"/>
              <a:gd name="T66" fmla="*/ 385 w 818"/>
              <a:gd name="T67" fmla="*/ 115 h 807"/>
              <a:gd name="T68" fmla="*/ 383 w 818"/>
              <a:gd name="T69" fmla="*/ 127 h 807"/>
              <a:gd name="T70" fmla="*/ 391 w 818"/>
              <a:gd name="T71" fmla="*/ 136 h 807"/>
              <a:gd name="T72" fmla="*/ 677 w 818"/>
              <a:gd name="T73" fmla="*/ 142 h 807"/>
              <a:gd name="T74" fmla="*/ 683 w 818"/>
              <a:gd name="T75" fmla="*/ 349 h 807"/>
              <a:gd name="T76" fmla="*/ 692 w 818"/>
              <a:gd name="T77" fmla="*/ 356 h 807"/>
              <a:gd name="T78" fmla="*/ 707 w 818"/>
              <a:gd name="T79" fmla="*/ 352 h 807"/>
              <a:gd name="T80" fmla="*/ 742 w 818"/>
              <a:gd name="T81" fmla="*/ 330 h 807"/>
              <a:gd name="T82" fmla="*/ 762 w 818"/>
              <a:gd name="T83" fmla="*/ 324 h 807"/>
              <a:gd name="T84" fmla="*/ 780 w 818"/>
              <a:gd name="T85" fmla="*/ 328 h 807"/>
              <a:gd name="T86" fmla="*/ 795 w 818"/>
              <a:gd name="T87" fmla="*/ 340 h 807"/>
              <a:gd name="T88" fmla="*/ 811 w 818"/>
              <a:gd name="T89" fmla="*/ 366 h 807"/>
              <a:gd name="T90" fmla="*/ 818 w 818"/>
              <a:gd name="T91" fmla="*/ 396 h 807"/>
              <a:gd name="T92" fmla="*/ 814 w 818"/>
              <a:gd name="T93" fmla="*/ 434 h 807"/>
              <a:gd name="T94" fmla="*/ 803 w 818"/>
              <a:gd name="T95" fmla="*/ 458 h 807"/>
              <a:gd name="T96" fmla="*/ 790 w 818"/>
              <a:gd name="T97" fmla="*/ 474 h 807"/>
              <a:gd name="T98" fmla="*/ 773 w 818"/>
              <a:gd name="T99" fmla="*/ 482 h 807"/>
              <a:gd name="T100" fmla="*/ 752 w 818"/>
              <a:gd name="T101" fmla="*/ 480 h 807"/>
              <a:gd name="T102" fmla="*/ 714 w 818"/>
              <a:gd name="T103" fmla="*/ 455 h 807"/>
              <a:gd name="T104" fmla="*/ 699 w 818"/>
              <a:gd name="T105" fmla="*/ 448 h 807"/>
              <a:gd name="T106" fmla="*/ 687 w 818"/>
              <a:gd name="T107" fmla="*/ 450 h 807"/>
              <a:gd name="T108" fmla="*/ 679 w 818"/>
              <a:gd name="T109" fmla="*/ 464 h 807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w 818"/>
              <a:gd name="T166" fmla="*/ 0 h 807"/>
              <a:gd name="T167" fmla="*/ 818 w 818"/>
              <a:gd name="T168" fmla="*/ 807 h 807"/>
            </a:gdLst>
            <a:ahLst/>
            <a:cxnLst>
              <a:cxn ang="T110">
                <a:pos x="T0" y="T1"/>
              </a:cxn>
              <a:cxn ang="T111">
                <a:pos x="T2" y="T3"/>
              </a:cxn>
              <a:cxn ang="T112">
                <a:pos x="T4" y="T5"/>
              </a:cxn>
              <a:cxn ang="T113">
                <a:pos x="T6" y="T7"/>
              </a:cxn>
              <a:cxn ang="T114">
                <a:pos x="T8" y="T9"/>
              </a:cxn>
              <a:cxn ang="T115">
                <a:pos x="T10" y="T11"/>
              </a:cxn>
              <a:cxn ang="T116">
                <a:pos x="T12" y="T13"/>
              </a:cxn>
              <a:cxn ang="T117">
                <a:pos x="T14" y="T15"/>
              </a:cxn>
              <a:cxn ang="T118">
                <a:pos x="T16" y="T17"/>
              </a:cxn>
              <a:cxn ang="T119">
                <a:pos x="T18" y="T19"/>
              </a:cxn>
              <a:cxn ang="T120">
                <a:pos x="T20" y="T21"/>
              </a:cxn>
              <a:cxn ang="T121">
                <a:pos x="T22" y="T23"/>
              </a:cxn>
              <a:cxn ang="T122">
                <a:pos x="T24" y="T25"/>
              </a:cxn>
              <a:cxn ang="T123">
                <a:pos x="T26" y="T27"/>
              </a:cxn>
              <a:cxn ang="T124">
                <a:pos x="T28" y="T29"/>
              </a:cxn>
              <a:cxn ang="T125">
                <a:pos x="T30" y="T31"/>
              </a:cxn>
              <a:cxn ang="T126">
                <a:pos x="T32" y="T33"/>
              </a:cxn>
              <a:cxn ang="T127">
                <a:pos x="T34" y="T35"/>
              </a:cxn>
              <a:cxn ang="T128">
                <a:pos x="T36" y="T37"/>
              </a:cxn>
              <a:cxn ang="T129">
                <a:pos x="T38" y="T39"/>
              </a:cxn>
              <a:cxn ang="T130">
                <a:pos x="T40" y="T41"/>
              </a:cxn>
              <a:cxn ang="T131">
                <a:pos x="T42" y="T43"/>
              </a:cxn>
              <a:cxn ang="T132">
                <a:pos x="T44" y="T45"/>
              </a:cxn>
              <a:cxn ang="T133">
                <a:pos x="T46" y="T47"/>
              </a:cxn>
              <a:cxn ang="T134">
                <a:pos x="T48" y="T49"/>
              </a:cxn>
              <a:cxn ang="T135">
                <a:pos x="T50" y="T51"/>
              </a:cxn>
              <a:cxn ang="T136">
                <a:pos x="T52" y="T53"/>
              </a:cxn>
              <a:cxn ang="T137">
                <a:pos x="T54" y="T55"/>
              </a:cxn>
              <a:cxn ang="T138">
                <a:pos x="T56" y="T57"/>
              </a:cxn>
              <a:cxn ang="T139">
                <a:pos x="T58" y="T59"/>
              </a:cxn>
              <a:cxn ang="T140">
                <a:pos x="T60" y="T61"/>
              </a:cxn>
              <a:cxn ang="T141">
                <a:pos x="T62" y="T63"/>
              </a:cxn>
              <a:cxn ang="T142">
                <a:pos x="T64" y="T65"/>
              </a:cxn>
              <a:cxn ang="T143">
                <a:pos x="T66" y="T67"/>
              </a:cxn>
              <a:cxn ang="T144">
                <a:pos x="T68" y="T69"/>
              </a:cxn>
              <a:cxn ang="T145">
                <a:pos x="T70" y="T71"/>
              </a:cxn>
              <a:cxn ang="T146">
                <a:pos x="T72" y="T73"/>
              </a:cxn>
              <a:cxn ang="T147">
                <a:pos x="T74" y="T75"/>
              </a:cxn>
              <a:cxn ang="T148">
                <a:pos x="T76" y="T77"/>
              </a:cxn>
              <a:cxn ang="T149">
                <a:pos x="T78" y="T79"/>
              </a:cxn>
              <a:cxn ang="T150">
                <a:pos x="T80" y="T81"/>
              </a:cxn>
              <a:cxn ang="T151">
                <a:pos x="T82" y="T83"/>
              </a:cxn>
              <a:cxn ang="T152">
                <a:pos x="T84" y="T85"/>
              </a:cxn>
              <a:cxn ang="T153">
                <a:pos x="T86" y="T87"/>
              </a:cxn>
              <a:cxn ang="T154">
                <a:pos x="T88" y="T89"/>
              </a:cxn>
              <a:cxn ang="T155">
                <a:pos x="T90" y="T91"/>
              </a:cxn>
              <a:cxn ang="T156">
                <a:pos x="T92" y="T93"/>
              </a:cxn>
              <a:cxn ang="T157">
                <a:pos x="T94" y="T95"/>
              </a:cxn>
              <a:cxn ang="T158">
                <a:pos x="T96" y="T97"/>
              </a:cxn>
              <a:cxn ang="T159">
                <a:pos x="T98" y="T99"/>
              </a:cxn>
              <a:cxn ang="T160">
                <a:pos x="T100" y="T101"/>
              </a:cxn>
              <a:cxn ang="T161">
                <a:pos x="T102" y="T103"/>
              </a:cxn>
              <a:cxn ang="T162">
                <a:pos x="T104" y="T105"/>
              </a:cxn>
              <a:cxn ang="T163">
                <a:pos x="T106" y="T107"/>
              </a:cxn>
              <a:cxn ang="T164">
                <a:pos x="T108" y="T109"/>
              </a:cxn>
            </a:cxnLst>
            <a:rect l="T165" t="T166" r="T167" b="T168"/>
            <a:pathLst>
              <a:path w="818" h="807">
                <a:moveTo>
                  <a:pt x="405" y="665"/>
                </a:moveTo>
                <a:lnTo>
                  <a:pt x="395" y="669"/>
                </a:lnTo>
                <a:lnTo>
                  <a:pt x="391" y="671"/>
                </a:lnTo>
                <a:lnTo>
                  <a:pt x="388" y="673"/>
                </a:lnTo>
                <a:lnTo>
                  <a:pt x="385" y="676"/>
                </a:lnTo>
                <a:lnTo>
                  <a:pt x="384" y="678"/>
                </a:lnTo>
                <a:lnTo>
                  <a:pt x="383" y="681"/>
                </a:lnTo>
                <a:lnTo>
                  <a:pt x="383" y="683"/>
                </a:lnTo>
                <a:lnTo>
                  <a:pt x="383" y="686"/>
                </a:lnTo>
                <a:lnTo>
                  <a:pt x="384" y="689"/>
                </a:lnTo>
                <a:lnTo>
                  <a:pt x="387" y="695"/>
                </a:lnTo>
                <a:lnTo>
                  <a:pt x="391" y="702"/>
                </a:lnTo>
                <a:lnTo>
                  <a:pt x="395" y="709"/>
                </a:lnTo>
                <a:lnTo>
                  <a:pt x="401" y="716"/>
                </a:lnTo>
                <a:lnTo>
                  <a:pt x="406" y="723"/>
                </a:lnTo>
                <a:lnTo>
                  <a:pt x="411" y="731"/>
                </a:lnTo>
                <a:lnTo>
                  <a:pt x="415" y="739"/>
                </a:lnTo>
                <a:lnTo>
                  <a:pt x="417" y="747"/>
                </a:lnTo>
                <a:lnTo>
                  <a:pt x="417" y="753"/>
                </a:lnTo>
                <a:lnTo>
                  <a:pt x="417" y="757"/>
                </a:lnTo>
                <a:lnTo>
                  <a:pt x="417" y="761"/>
                </a:lnTo>
                <a:lnTo>
                  <a:pt x="416" y="766"/>
                </a:lnTo>
                <a:lnTo>
                  <a:pt x="414" y="770"/>
                </a:lnTo>
                <a:lnTo>
                  <a:pt x="411" y="774"/>
                </a:lnTo>
                <a:lnTo>
                  <a:pt x="404" y="782"/>
                </a:lnTo>
                <a:lnTo>
                  <a:pt x="401" y="786"/>
                </a:lnTo>
                <a:lnTo>
                  <a:pt x="397" y="789"/>
                </a:lnTo>
                <a:lnTo>
                  <a:pt x="388" y="795"/>
                </a:lnTo>
                <a:lnTo>
                  <a:pt x="384" y="797"/>
                </a:lnTo>
                <a:lnTo>
                  <a:pt x="379" y="799"/>
                </a:lnTo>
                <a:lnTo>
                  <a:pt x="369" y="803"/>
                </a:lnTo>
                <a:lnTo>
                  <a:pt x="364" y="804"/>
                </a:lnTo>
                <a:lnTo>
                  <a:pt x="359" y="805"/>
                </a:lnTo>
                <a:lnTo>
                  <a:pt x="348" y="807"/>
                </a:lnTo>
                <a:lnTo>
                  <a:pt x="337" y="807"/>
                </a:lnTo>
                <a:lnTo>
                  <a:pt x="327" y="806"/>
                </a:lnTo>
                <a:lnTo>
                  <a:pt x="315" y="804"/>
                </a:lnTo>
                <a:lnTo>
                  <a:pt x="305" y="801"/>
                </a:lnTo>
                <a:lnTo>
                  <a:pt x="300" y="800"/>
                </a:lnTo>
                <a:lnTo>
                  <a:pt x="295" y="798"/>
                </a:lnTo>
                <a:lnTo>
                  <a:pt x="287" y="793"/>
                </a:lnTo>
                <a:lnTo>
                  <a:pt x="282" y="790"/>
                </a:lnTo>
                <a:lnTo>
                  <a:pt x="279" y="787"/>
                </a:lnTo>
                <a:lnTo>
                  <a:pt x="272" y="781"/>
                </a:lnTo>
                <a:lnTo>
                  <a:pt x="269" y="777"/>
                </a:lnTo>
                <a:lnTo>
                  <a:pt x="266" y="773"/>
                </a:lnTo>
                <a:lnTo>
                  <a:pt x="263" y="769"/>
                </a:lnTo>
                <a:lnTo>
                  <a:pt x="261" y="764"/>
                </a:lnTo>
                <a:lnTo>
                  <a:pt x="260" y="760"/>
                </a:lnTo>
                <a:lnTo>
                  <a:pt x="260" y="755"/>
                </a:lnTo>
                <a:lnTo>
                  <a:pt x="259" y="751"/>
                </a:lnTo>
                <a:lnTo>
                  <a:pt x="260" y="745"/>
                </a:lnTo>
                <a:lnTo>
                  <a:pt x="262" y="737"/>
                </a:lnTo>
                <a:lnTo>
                  <a:pt x="265" y="729"/>
                </a:lnTo>
                <a:lnTo>
                  <a:pt x="270" y="722"/>
                </a:lnTo>
                <a:lnTo>
                  <a:pt x="275" y="714"/>
                </a:lnTo>
                <a:lnTo>
                  <a:pt x="279" y="707"/>
                </a:lnTo>
                <a:lnTo>
                  <a:pt x="284" y="701"/>
                </a:lnTo>
                <a:lnTo>
                  <a:pt x="288" y="695"/>
                </a:lnTo>
                <a:lnTo>
                  <a:pt x="290" y="689"/>
                </a:lnTo>
                <a:lnTo>
                  <a:pt x="291" y="686"/>
                </a:lnTo>
                <a:lnTo>
                  <a:pt x="291" y="683"/>
                </a:lnTo>
                <a:lnTo>
                  <a:pt x="291" y="681"/>
                </a:lnTo>
                <a:lnTo>
                  <a:pt x="290" y="678"/>
                </a:lnTo>
                <a:lnTo>
                  <a:pt x="289" y="676"/>
                </a:lnTo>
                <a:lnTo>
                  <a:pt x="287" y="673"/>
                </a:lnTo>
                <a:lnTo>
                  <a:pt x="284" y="671"/>
                </a:lnTo>
                <a:lnTo>
                  <a:pt x="280" y="669"/>
                </a:lnTo>
                <a:lnTo>
                  <a:pt x="276" y="667"/>
                </a:lnTo>
                <a:lnTo>
                  <a:pt x="270" y="665"/>
                </a:lnTo>
                <a:lnTo>
                  <a:pt x="0" y="665"/>
                </a:lnTo>
                <a:lnTo>
                  <a:pt x="0" y="142"/>
                </a:lnTo>
                <a:lnTo>
                  <a:pt x="270" y="142"/>
                </a:lnTo>
                <a:lnTo>
                  <a:pt x="276" y="140"/>
                </a:lnTo>
                <a:lnTo>
                  <a:pt x="280" y="138"/>
                </a:lnTo>
                <a:lnTo>
                  <a:pt x="284" y="136"/>
                </a:lnTo>
                <a:lnTo>
                  <a:pt x="287" y="134"/>
                </a:lnTo>
                <a:lnTo>
                  <a:pt x="289" y="131"/>
                </a:lnTo>
                <a:lnTo>
                  <a:pt x="290" y="129"/>
                </a:lnTo>
                <a:lnTo>
                  <a:pt x="291" y="126"/>
                </a:lnTo>
                <a:lnTo>
                  <a:pt x="291" y="124"/>
                </a:lnTo>
                <a:lnTo>
                  <a:pt x="291" y="121"/>
                </a:lnTo>
                <a:lnTo>
                  <a:pt x="290" y="118"/>
                </a:lnTo>
                <a:lnTo>
                  <a:pt x="289" y="115"/>
                </a:lnTo>
                <a:lnTo>
                  <a:pt x="288" y="113"/>
                </a:lnTo>
                <a:lnTo>
                  <a:pt x="284" y="106"/>
                </a:lnTo>
                <a:lnTo>
                  <a:pt x="279" y="100"/>
                </a:lnTo>
                <a:lnTo>
                  <a:pt x="275" y="93"/>
                </a:lnTo>
                <a:lnTo>
                  <a:pt x="270" y="86"/>
                </a:lnTo>
                <a:lnTo>
                  <a:pt x="265" y="78"/>
                </a:lnTo>
                <a:lnTo>
                  <a:pt x="262" y="70"/>
                </a:lnTo>
                <a:lnTo>
                  <a:pt x="261" y="66"/>
                </a:lnTo>
                <a:lnTo>
                  <a:pt x="260" y="61"/>
                </a:lnTo>
                <a:lnTo>
                  <a:pt x="259" y="56"/>
                </a:lnTo>
                <a:lnTo>
                  <a:pt x="260" y="52"/>
                </a:lnTo>
                <a:lnTo>
                  <a:pt x="260" y="48"/>
                </a:lnTo>
                <a:lnTo>
                  <a:pt x="261" y="43"/>
                </a:lnTo>
                <a:lnTo>
                  <a:pt x="263" y="39"/>
                </a:lnTo>
                <a:lnTo>
                  <a:pt x="266" y="34"/>
                </a:lnTo>
                <a:lnTo>
                  <a:pt x="269" y="30"/>
                </a:lnTo>
                <a:lnTo>
                  <a:pt x="272" y="26"/>
                </a:lnTo>
                <a:lnTo>
                  <a:pt x="275" y="23"/>
                </a:lnTo>
                <a:lnTo>
                  <a:pt x="279" y="20"/>
                </a:lnTo>
                <a:lnTo>
                  <a:pt x="287" y="14"/>
                </a:lnTo>
                <a:lnTo>
                  <a:pt x="295" y="9"/>
                </a:lnTo>
                <a:lnTo>
                  <a:pt x="300" y="7"/>
                </a:lnTo>
                <a:lnTo>
                  <a:pt x="305" y="6"/>
                </a:lnTo>
                <a:lnTo>
                  <a:pt x="315" y="3"/>
                </a:lnTo>
                <a:lnTo>
                  <a:pt x="327" y="1"/>
                </a:lnTo>
                <a:lnTo>
                  <a:pt x="337" y="0"/>
                </a:lnTo>
                <a:lnTo>
                  <a:pt x="348" y="1"/>
                </a:lnTo>
                <a:lnTo>
                  <a:pt x="359" y="2"/>
                </a:lnTo>
                <a:lnTo>
                  <a:pt x="369" y="4"/>
                </a:lnTo>
                <a:lnTo>
                  <a:pt x="379" y="8"/>
                </a:lnTo>
                <a:lnTo>
                  <a:pt x="384" y="10"/>
                </a:lnTo>
                <a:lnTo>
                  <a:pt x="388" y="12"/>
                </a:lnTo>
                <a:lnTo>
                  <a:pt x="393" y="15"/>
                </a:lnTo>
                <a:lnTo>
                  <a:pt x="397" y="18"/>
                </a:lnTo>
                <a:lnTo>
                  <a:pt x="401" y="21"/>
                </a:lnTo>
                <a:lnTo>
                  <a:pt x="404" y="25"/>
                </a:lnTo>
                <a:lnTo>
                  <a:pt x="408" y="29"/>
                </a:lnTo>
                <a:lnTo>
                  <a:pt x="411" y="33"/>
                </a:lnTo>
                <a:lnTo>
                  <a:pt x="414" y="37"/>
                </a:lnTo>
                <a:lnTo>
                  <a:pt x="416" y="42"/>
                </a:lnTo>
                <a:lnTo>
                  <a:pt x="417" y="46"/>
                </a:lnTo>
                <a:lnTo>
                  <a:pt x="417" y="50"/>
                </a:lnTo>
                <a:lnTo>
                  <a:pt x="417" y="55"/>
                </a:lnTo>
                <a:lnTo>
                  <a:pt x="417" y="59"/>
                </a:lnTo>
                <a:lnTo>
                  <a:pt x="415" y="68"/>
                </a:lnTo>
                <a:lnTo>
                  <a:pt x="413" y="72"/>
                </a:lnTo>
                <a:lnTo>
                  <a:pt x="411" y="76"/>
                </a:lnTo>
                <a:lnTo>
                  <a:pt x="406" y="84"/>
                </a:lnTo>
                <a:lnTo>
                  <a:pt x="395" y="99"/>
                </a:lnTo>
                <a:lnTo>
                  <a:pt x="391" y="105"/>
                </a:lnTo>
                <a:lnTo>
                  <a:pt x="387" y="112"/>
                </a:lnTo>
                <a:lnTo>
                  <a:pt x="385" y="115"/>
                </a:lnTo>
                <a:lnTo>
                  <a:pt x="384" y="118"/>
                </a:lnTo>
                <a:lnTo>
                  <a:pt x="383" y="121"/>
                </a:lnTo>
                <a:lnTo>
                  <a:pt x="383" y="124"/>
                </a:lnTo>
                <a:lnTo>
                  <a:pt x="383" y="127"/>
                </a:lnTo>
                <a:lnTo>
                  <a:pt x="384" y="129"/>
                </a:lnTo>
                <a:lnTo>
                  <a:pt x="385" y="132"/>
                </a:lnTo>
                <a:lnTo>
                  <a:pt x="388" y="134"/>
                </a:lnTo>
                <a:lnTo>
                  <a:pt x="391" y="136"/>
                </a:lnTo>
                <a:lnTo>
                  <a:pt x="395" y="138"/>
                </a:lnTo>
                <a:lnTo>
                  <a:pt x="399" y="140"/>
                </a:lnTo>
                <a:lnTo>
                  <a:pt x="405" y="142"/>
                </a:lnTo>
                <a:lnTo>
                  <a:pt x="677" y="142"/>
                </a:lnTo>
                <a:lnTo>
                  <a:pt x="677" y="336"/>
                </a:lnTo>
                <a:lnTo>
                  <a:pt x="679" y="341"/>
                </a:lnTo>
                <a:lnTo>
                  <a:pt x="681" y="345"/>
                </a:lnTo>
                <a:lnTo>
                  <a:pt x="683" y="349"/>
                </a:lnTo>
                <a:lnTo>
                  <a:pt x="685" y="352"/>
                </a:lnTo>
                <a:lnTo>
                  <a:pt x="687" y="354"/>
                </a:lnTo>
                <a:lnTo>
                  <a:pt x="690" y="355"/>
                </a:lnTo>
                <a:lnTo>
                  <a:pt x="692" y="356"/>
                </a:lnTo>
                <a:lnTo>
                  <a:pt x="695" y="356"/>
                </a:lnTo>
                <a:lnTo>
                  <a:pt x="699" y="356"/>
                </a:lnTo>
                <a:lnTo>
                  <a:pt x="701" y="355"/>
                </a:lnTo>
                <a:lnTo>
                  <a:pt x="707" y="352"/>
                </a:lnTo>
                <a:lnTo>
                  <a:pt x="713" y="348"/>
                </a:lnTo>
                <a:lnTo>
                  <a:pt x="720" y="344"/>
                </a:lnTo>
                <a:lnTo>
                  <a:pt x="734" y="334"/>
                </a:lnTo>
                <a:lnTo>
                  <a:pt x="742" y="330"/>
                </a:lnTo>
                <a:lnTo>
                  <a:pt x="750" y="327"/>
                </a:lnTo>
                <a:lnTo>
                  <a:pt x="754" y="325"/>
                </a:lnTo>
                <a:lnTo>
                  <a:pt x="758" y="324"/>
                </a:lnTo>
                <a:lnTo>
                  <a:pt x="762" y="324"/>
                </a:lnTo>
                <a:lnTo>
                  <a:pt x="766" y="324"/>
                </a:lnTo>
                <a:lnTo>
                  <a:pt x="771" y="325"/>
                </a:lnTo>
                <a:lnTo>
                  <a:pt x="775" y="326"/>
                </a:lnTo>
                <a:lnTo>
                  <a:pt x="780" y="328"/>
                </a:lnTo>
                <a:lnTo>
                  <a:pt x="785" y="331"/>
                </a:lnTo>
                <a:lnTo>
                  <a:pt x="788" y="333"/>
                </a:lnTo>
                <a:lnTo>
                  <a:pt x="792" y="336"/>
                </a:lnTo>
                <a:lnTo>
                  <a:pt x="795" y="340"/>
                </a:lnTo>
                <a:lnTo>
                  <a:pt x="799" y="343"/>
                </a:lnTo>
                <a:lnTo>
                  <a:pt x="804" y="351"/>
                </a:lnTo>
                <a:lnTo>
                  <a:pt x="809" y="361"/>
                </a:lnTo>
                <a:lnTo>
                  <a:pt x="811" y="366"/>
                </a:lnTo>
                <a:lnTo>
                  <a:pt x="813" y="371"/>
                </a:lnTo>
                <a:lnTo>
                  <a:pt x="815" y="381"/>
                </a:lnTo>
                <a:lnTo>
                  <a:pt x="817" y="391"/>
                </a:lnTo>
                <a:lnTo>
                  <a:pt x="818" y="396"/>
                </a:lnTo>
                <a:lnTo>
                  <a:pt x="818" y="402"/>
                </a:lnTo>
                <a:lnTo>
                  <a:pt x="818" y="413"/>
                </a:lnTo>
                <a:lnTo>
                  <a:pt x="816" y="423"/>
                </a:lnTo>
                <a:lnTo>
                  <a:pt x="814" y="434"/>
                </a:lnTo>
                <a:lnTo>
                  <a:pt x="811" y="444"/>
                </a:lnTo>
                <a:lnTo>
                  <a:pt x="809" y="448"/>
                </a:lnTo>
                <a:lnTo>
                  <a:pt x="806" y="453"/>
                </a:lnTo>
                <a:lnTo>
                  <a:pt x="803" y="458"/>
                </a:lnTo>
                <a:lnTo>
                  <a:pt x="800" y="462"/>
                </a:lnTo>
                <a:lnTo>
                  <a:pt x="797" y="466"/>
                </a:lnTo>
                <a:lnTo>
                  <a:pt x="794" y="470"/>
                </a:lnTo>
                <a:lnTo>
                  <a:pt x="790" y="474"/>
                </a:lnTo>
                <a:lnTo>
                  <a:pt x="786" y="477"/>
                </a:lnTo>
                <a:lnTo>
                  <a:pt x="781" y="479"/>
                </a:lnTo>
                <a:lnTo>
                  <a:pt x="777" y="481"/>
                </a:lnTo>
                <a:lnTo>
                  <a:pt x="773" y="482"/>
                </a:lnTo>
                <a:lnTo>
                  <a:pt x="768" y="483"/>
                </a:lnTo>
                <a:lnTo>
                  <a:pt x="764" y="483"/>
                </a:lnTo>
                <a:lnTo>
                  <a:pt x="760" y="483"/>
                </a:lnTo>
                <a:lnTo>
                  <a:pt x="752" y="480"/>
                </a:lnTo>
                <a:lnTo>
                  <a:pt x="744" y="477"/>
                </a:lnTo>
                <a:lnTo>
                  <a:pt x="736" y="472"/>
                </a:lnTo>
                <a:lnTo>
                  <a:pt x="721" y="461"/>
                </a:lnTo>
                <a:lnTo>
                  <a:pt x="714" y="455"/>
                </a:lnTo>
                <a:lnTo>
                  <a:pt x="708" y="451"/>
                </a:lnTo>
                <a:lnTo>
                  <a:pt x="705" y="450"/>
                </a:lnTo>
                <a:lnTo>
                  <a:pt x="702" y="448"/>
                </a:lnTo>
                <a:lnTo>
                  <a:pt x="699" y="448"/>
                </a:lnTo>
                <a:lnTo>
                  <a:pt x="695" y="447"/>
                </a:lnTo>
                <a:lnTo>
                  <a:pt x="692" y="448"/>
                </a:lnTo>
                <a:lnTo>
                  <a:pt x="690" y="448"/>
                </a:lnTo>
                <a:lnTo>
                  <a:pt x="687" y="450"/>
                </a:lnTo>
                <a:lnTo>
                  <a:pt x="685" y="452"/>
                </a:lnTo>
                <a:lnTo>
                  <a:pt x="683" y="455"/>
                </a:lnTo>
                <a:lnTo>
                  <a:pt x="681" y="459"/>
                </a:lnTo>
                <a:lnTo>
                  <a:pt x="679" y="464"/>
                </a:lnTo>
                <a:lnTo>
                  <a:pt x="677" y="469"/>
                </a:lnTo>
                <a:lnTo>
                  <a:pt x="677" y="665"/>
                </a:lnTo>
                <a:lnTo>
                  <a:pt x="405" y="665"/>
                </a:lnTo>
                <a:close/>
              </a:path>
            </a:pathLst>
          </a:custGeom>
          <a:ln>
            <a:solidFill>
              <a:schemeClr val="accent6"/>
            </a:solidFill>
            <a:headEnd/>
            <a:tailEnd/>
          </a:ln>
          <a:effectLst/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lIns="252000" tIns="36000" rIns="72000" bIns="36000" anchor="ctr" anchorCtr="0"/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ru-RU" sz="2000" dirty="0" smtClean="0">
              <a:solidFill>
                <a:schemeClr val="accent6"/>
              </a:solidFill>
            </a:endParaRPr>
          </a:p>
        </p:txBody>
      </p:sp>
      <p:sp useBgFill="1">
        <p:nvSpPr>
          <p:cNvPr id="37" name="Freeform 12"/>
          <p:cNvSpPr>
            <a:spLocks/>
          </p:cNvSpPr>
          <p:nvPr/>
        </p:nvSpPr>
        <p:spPr bwMode="auto">
          <a:xfrm>
            <a:off x="469063" y="2125578"/>
            <a:ext cx="1894391" cy="1319510"/>
          </a:xfrm>
          <a:custGeom>
            <a:avLst/>
            <a:gdLst>
              <a:gd name="T0" fmla="*/ 675 w 677"/>
              <a:gd name="T1" fmla="*/ 196 h 522"/>
              <a:gd name="T2" fmla="*/ 669 w 677"/>
              <a:gd name="T3" fmla="*/ 207 h 522"/>
              <a:gd name="T4" fmla="*/ 661 w 677"/>
              <a:gd name="T5" fmla="*/ 213 h 522"/>
              <a:gd name="T6" fmla="*/ 650 w 677"/>
              <a:gd name="T7" fmla="*/ 212 h 522"/>
              <a:gd name="T8" fmla="*/ 634 w 677"/>
              <a:gd name="T9" fmla="*/ 202 h 522"/>
              <a:gd name="T10" fmla="*/ 615 w 677"/>
              <a:gd name="T11" fmla="*/ 189 h 522"/>
              <a:gd name="T12" fmla="*/ 601 w 677"/>
              <a:gd name="T13" fmla="*/ 184 h 522"/>
              <a:gd name="T14" fmla="*/ 589 w 677"/>
              <a:gd name="T15" fmla="*/ 182 h 522"/>
              <a:gd name="T16" fmla="*/ 578 w 677"/>
              <a:gd name="T17" fmla="*/ 184 h 522"/>
              <a:gd name="T18" fmla="*/ 566 w 677"/>
              <a:gd name="T19" fmla="*/ 190 h 522"/>
              <a:gd name="T20" fmla="*/ 556 w 677"/>
              <a:gd name="T21" fmla="*/ 198 h 522"/>
              <a:gd name="T22" fmla="*/ 542 w 677"/>
              <a:gd name="T23" fmla="*/ 222 h 522"/>
              <a:gd name="T24" fmla="*/ 537 w 677"/>
              <a:gd name="T25" fmla="*/ 241 h 522"/>
              <a:gd name="T26" fmla="*/ 535 w 677"/>
              <a:gd name="T27" fmla="*/ 273 h 522"/>
              <a:gd name="T28" fmla="*/ 539 w 677"/>
              <a:gd name="T29" fmla="*/ 294 h 522"/>
              <a:gd name="T30" fmla="*/ 548 w 677"/>
              <a:gd name="T31" fmla="*/ 312 h 522"/>
              <a:gd name="T32" fmla="*/ 562 w 677"/>
              <a:gd name="T33" fmla="*/ 330 h 522"/>
              <a:gd name="T34" fmla="*/ 577 w 677"/>
              <a:gd name="T35" fmla="*/ 338 h 522"/>
              <a:gd name="T36" fmla="*/ 590 w 677"/>
              <a:gd name="T37" fmla="*/ 340 h 522"/>
              <a:gd name="T38" fmla="*/ 603 w 677"/>
              <a:gd name="T39" fmla="*/ 337 h 522"/>
              <a:gd name="T40" fmla="*/ 619 w 677"/>
              <a:gd name="T41" fmla="*/ 329 h 522"/>
              <a:gd name="T42" fmla="*/ 650 w 677"/>
              <a:gd name="T43" fmla="*/ 308 h 522"/>
              <a:gd name="T44" fmla="*/ 658 w 677"/>
              <a:gd name="T45" fmla="*/ 306 h 522"/>
              <a:gd name="T46" fmla="*/ 666 w 677"/>
              <a:gd name="T47" fmla="*/ 308 h 522"/>
              <a:gd name="T48" fmla="*/ 673 w 677"/>
              <a:gd name="T49" fmla="*/ 317 h 522"/>
              <a:gd name="T50" fmla="*/ 405 w 677"/>
              <a:gd name="T51" fmla="*/ 522 h 522"/>
              <a:gd name="T52" fmla="*/ 388 w 677"/>
              <a:gd name="T53" fmla="*/ 513 h 522"/>
              <a:gd name="T54" fmla="*/ 383 w 677"/>
              <a:gd name="T55" fmla="*/ 506 h 522"/>
              <a:gd name="T56" fmla="*/ 385 w 677"/>
              <a:gd name="T57" fmla="*/ 495 h 522"/>
              <a:gd name="T58" fmla="*/ 406 w 677"/>
              <a:gd name="T59" fmla="*/ 463 h 522"/>
              <a:gd name="T60" fmla="*/ 416 w 677"/>
              <a:gd name="T61" fmla="*/ 441 h 522"/>
              <a:gd name="T62" fmla="*/ 417 w 677"/>
              <a:gd name="T63" fmla="*/ 429 h 522"/>
              <a:gd name="T64" fmla="*/ 414 w 677"/>
              <a:gd name="T65" fmla="*/ 418 h 522"/>
              <a:gd name="T66" fmla="*/ 407 w 677"/>
              <a:gd name="T67" fmla="*/ 406 h 522"/>
              <a:gd name="T68" fmla="*/ 392 w 677"/>
              <a:gd name="T69" fmla="*/ 393 h 522"/>
              <a:gd name="T70" fmla="*/ 377 w 677"/>
              <a:gd name="T71" fmla="*/ 386 h 522"/>
              <a:gd name="T72" fmla="*/ 355 w 677"/>
              <a:gd name="T73" fmla="*/ 381 h 522"/>
              <a:gd name="T74" fmla="*/ 325 w 677"/>
              <a:gd name="T75" fmla="*/ 381 h 522"/>
              <a:gd name="T76" fmla="*/ 296 w 677"/>
              <a:gd name="T77" fmla="*/ 388 h 522"/>
              <a:gd name="T78" fmla="*/ 281 w 677"/>
              <a:gd name="T79" fmla="*/ 397 h 522"/>
              <a:gd name="T80" fmla="*/ 269 w 677"/>
              <a:gd name="T81" fmla="*/ 409 h 522"/>
              <a:gd name="T82" fmla="*/ 261 w 677"/>
              <a:gd name="T83" fmla="*/ 423 h 522"/>
              <a:gd name="T84" fmla="*/ 259 w 677"/>
              <a:gd name="T85" fmla="*/ 436 h 522"/>
              <a:gd name="T86" fmla="*/ 262 w 677"/>
              <a:gd name="T87" fmla="*/ 450 h 522"/>
              <a:gd name="T88" fmla="*/ 274 w 677"/>
              <a:gd name="T89" fmla="*/ 472 h 522"/>
              <a:gd name="T90" fmla="*/ 288 w 677"/>
              <a:gd name="T91" fmla="*/ 492 h 522"/>
              <a:gd name="T92" fmla="*/ 291 w 677"/>
              <a:gd name="T93" fmla="*/ 503 h 522"/>
              <a:gd name="T94" fmla="*/ 289 w 677"/>
              <a:gd name="T95" fmla="*/ 511 h 522"/>
              <a:gd name="T96" fmla="*/ 280 w 677"/>
              <a:gd name="T97" fmla="*/ 517 h 522"/>
              <a:gd name="T98" fmla="*/ 0 w 677"/>
              <a:gd name="T99" fmla="*/ 522 h 522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w 677"/>
              <a:gd name="T151" fmla="*/ 0 h 522"/>
              <a:gd name="T152" fmla="*/ 677 w 677"/>
              <a:gd name="T153" fmla="*/ 522 h 522"/>
            </a:gdLst>
            <a:ahLst/>
            <a:cxnLst>
              <a:cxn ang="T100">
                <a:pos x="T0" y="T1"/>
              </a:cxn>
              <a:cxn ang="T101">
                <a:pos x="T2" y="T3"/>
              </a:cxn>
              <a:cxn ang="T102">
                <a:pos x="T4" y="T5"/>
              </a:cxn>
              <a:cxn ang="T103">
                <a:pos x="T6" y="T7"/>
              </a:cxn>
              <a:cxn ang="T104">
                <a:pos x="T8" y="T9"/>
              </a:cxn>
              <a:cxn ang="T105">
                <a:pos x="T10" y="T11"/>
              </a:cxn>
              <a:cxn ang="T106">
                <a:pos x="T12" y="T13"/>
              </a:cxn>
              <a:cxn ang="T107">
                <a:pos x="T14" y="T15"/>
              </a:cxn>
              <a:cxn ang="T108">
                <a:pos x="T16" y="T17"/>
              </a:cxn>
              <a:cxn ang="T109">
                <a:pos x="T18" y="T19"/>
              </a:cxn>
              <a:cxn ang="T110">
                <a:pos x="T20" y="T21"/>
              </a:cxn>
              <a:cxn ang="T111">
                <a:pos x="T22" y="T23"/>
              </a:cxn>
              <a:cxn ang="T112">
                <a:pos x="T24" y="T25"/>
              </a:cxn>
              <a:cxn ang="T113">
                <a:pos x="T26" y="T27"/>
              </a:cxn>
              <a:cxn ang="T114">
                <a:pos x="T28" y="T29"/>
              </a:cxn>
              <a:cxn ang="T115">
                <a:pos x="T30" y="T31"/>
              </a:cxn>
              <a:cxn ang="T116">
                <a:pos x="T32" y="T33"/>
              </a:cxn>
              <a:cxn ang="T117">
                <a:pos x="T34" y="T35"/>
              </a:cxn>
              <a:cxn ang="T118">
                <a:pos x="T36" y="T37"/>
              </a:cxn>
              <a:cxn ang="T119">
                <a:pos x="T38" y="T39"/>
              </a:cxn>
              <a:cxn ang="T120">
                <a:pos x="T40" y="T41"/>
              </a:cxn>
              <a:cxn ang="T121">
                <a:pos x="T42" y="T43"/>
              </a:cxn>
              <a:cxn ang="T122">
                <a:pos x="T44" y="T45"/>
              </a:cxn>
              <a:cxn ang="T123">
                <a:pos x="T46" y="T47"/>
              </a:cxn>
              <a:cxn ang="T124">
                <a:pos x="T48" y="T49"/>
              </a:cxn>
              <a:cxn ang="T125">
                <a:pos x="T50" y="T51"/>
              </a:cxn>
              <a:cxn ang="T126">
                <a:pos x="T52" y="T53"/>
              </a:cxn>
              <a:cxn ang="T127">
                <a:pos x="T54" y="T55"/>
              </a:cxn>
              <a:cxn ang="T128">
                <a:pos x="T56" y="T57"/>
              </a:cxn>
              <a:cxn ang="T129">
                <a:pos x="T58" y="T59"/>
              </a:cxn>
              <a:cxn ang="T130">
                <a:pos x="T60" y="T61"/>
              </a:cxn>
              <a:cxn ang="T131">
                <a:pos x="T62" y="T63"/>
              </a:cxn>
              <a:cxn ang="T132">
                <a:pos x="T64" y="T65"/>
              </a:cxn>
              <a:cxn ang="T133">
                <a:pos x="T66" y="T67"/>
              </a:cxn>
              <a:cxn ang="T134">
                <a:pos x="T68" y="T69"/>
              </a:cxn>
              <a:cxn ang="T135">
                <a:pos x="T70" y="T71"/>
              </a:cxn>
              <a:cxn ang="T136">
                <a:pos x="T72" y="T73"/>
              </a:cxn>
              <a:cxn ang="T137">
                <a:pos x="T74" y="T75"/>
              </a:cxn>
              <a:cxn ang="T138">
                <a:pos x="T76" y="T77"/>
              </a:cxn>
              <a:cxn ang="T139">
                <a:pos x="T78" y="T79"/>
              </a:cxn>
              <a:cxn ang="T140">
                <a:pos x="T80" y="T81"/>
              </a:cxn>
              <a:cxn ang="T141">
                <a:pos x="T82" y="T83"/>
              </a:cxn>
              <a:cxn ang="T142">
                <a:pos x="T84" y="T85"/>
              </a:cxn>
              <a:cxn ang="T143">
                <a:pos x="T86" y="T87"/>
              </a:cxn>
              <a:cxn ang="T144">
                <a:pos x="T88" y="T89"/>
              </a:cxn>
              <a:cxn ang="T145">
                <a:pos x="T90" y="T91"/>
              </a:cxn>
              <a:cxn ang="T146">
                <a:pos x="T92" y="T93"/>
              </a:cxn>
              <a:cxn ang="T147">
                <a:pos x="T94" y="T95"/>
              </a:cxn>
              <a:cxn ang="T148">
                <a:pos x="T96" y="T97"/>
              </a:cxn>
              <a:cxn ang="T149">
                <a:pos x="T98" y="T99"/>
              </a:cxn>
            </a:cxnLst>
            <a:rect l="T150" t="T151" r="T152" b="T153"/>
            <a:pathLst>
              <a:path w="677" h="522">
                <a:moveTo>
                  <a:pt x="677" y="0"/>
                </a:moveTo>
                <a:lnTo>
                  <a:pt x="677" y="193"/>
                </a:lnTo>
                <a:lnTo>
                  <a:pt x="675" y="196"/>
                </a:lnTo>
                <a:lnTo>
                  <a:pt x="674" y="200"/>
                </a:lnTo>
                <a:lnTo>
                  <a:pt x="671" y="205"/>
                </a:lnTo>
                <a:lnTo>
                  <a:pt x="669" y="207"/>
                </a:lnTo>
                <a:lnTo>
                  <a:pt x="668" y="209"/>
                </a:lnTo>
                <a:lnTo>
                  <a:pt x="665" y="212"/>
                </a:lnTo>
                <a:lnTo>
                  <a:pt x="661" y="213"/>
                </a:lnTo>
                <a:lnTo>
                  <a:pt x="657" y="214"/>
                </a:lnTo>
                <a:lnTo>
                  <a:pt x="654" y="213"/>
                </a:lnTo>
                <a:lnTo>
                  <a:pt x="650" y="212"/>
                </a:lnTo>
                <a:lnTo>
                  <a:pt x="646" y="210"/>
                </a:lnTo>
                <a:lnTo>
                  <a:pt x="642" y="208"/>
                </a:lnTo>
                <a:lnTo>
                  <a:pt x="634" y="202"/>
                </a:lnTo>
                <a:lnTo>
                  <a:pt x="627" y="197"/>
                </a:lnTo>
                <a:lnTo>
                  <a:pt x="620" y="192"/>
                </a:lnTo>
                <a:lnTo>
                  <a:pt x="615" y="189"/>
                </a:lnTo>
                <a:lnTo>
                  <a:pt x="610" y="187"/>
                </a:lnTo>
                <a:lnTo>
                  <a:pt x="606" y="185"/>
                </a:lnTo>
                <a:lnTo>
                  <a:pt x="601" y="184"/>
                </a:lnTo>
                <a:lnTo>
                  <a:pt x="597" y="183"/>
                </a:lnTo>
                <a:lnTo>
                  <a:pt x="593" y="182"/>
                </a:lnTo>
                <a:lnTo>
                  <a:pt x="589" y="182"/>
                </a:lnTo>
                <a:lnTo>
                  <a:pt x="586" y="183"/>
                </a:lnTo>
                <a:lnTo>
                  <a:pt x="582" y="183"/>
                </a:lnTo>
                <a:lnTo>
                  <a:pt x="578" y="184"/>
                </a:lnTo>
                <a:lnTo>
                  <a:pt x="574" y="186"/>
                </a:lnTo>
                <a:lnTo>
                  <a:pt x="569" y="188"/>
                </a:lnTo>
                <a:lnTo>
                  <a:pt x="566" y="190"/>
                </a:lnTo>
                <a:lnTo>
                  <a:pt x="562" y="192"/>
                </a:lnTo>
                <a:lnTo>
                  <a:pt x="559" y="195"/>
                </a:lnTo>
                <a:lnTo>
                  <a:pt x="556" y="198"/>
                </a:lnTo>
                <a:lnTo>
                  <a:pt x="551" y="205"/>
                </a:lnTo>
                <a:lnTo>
                  <a:pt x="546" y="213"/>
                </a:lnTo>
                <a:lnTo>
                  <a:pt x="542" y="222"/>
                </a:lnTo>
                <a:lnTo>
                  <a:pt x="539" y="231"/>
                </a:lnTo>
                <a:lnTo>
                  <a:pt x="538" y="236"/>
                </a:lnTo>
                <a:lnTo>
                  <a:pt x="537" y="241"/>
                </a:lnTo>
                <a:lnTo>
                  <a:pt x="535" y="253"/>
                </a:lnTo>
                <a:lnTo>
                  <a:pt x="535" y="263"/>
                </a:lnTo>
                <a:lnTo>
                  <a:pt x="535" y="273"/>
                </a:lnTo>
                <a:lnTo>
                  <a:pt x="536" y="279"/>
                </a:lnTo>
                <a:lnTo>
                  <a:pt x="537" y="284"/>
                </a:lnTo>
                <a:lnTo>
                  <a:pt x="539" y="294"/>
                </a:lnTo>
                <a:lnTo>
                  <a:pt x="543" y="303"/>
                </a:lnTo>
                <a:lnTo>
                  <a:pt x="545" y="308"/>
                </a:lnTo>
                <a:lnTo>
                  <a:pt x="548" y="312"/>
                </a:lnTo>
                <a:lnTo>
                  <a:pt x="552" y="319"/>
                </a:lnTo>
                <a:lnTo>
                  <a:pt x="557" y="325"/>
                </a:lnTo>
                <a:lnTo>
                  <a:pt x="562" y="330"/>
                </a:lnTo>
                <a:lnTo>
                  <a:pt x="568" y="334"/>
                </a:lnTo>
                <a:lnTo>
                  <a:pt x="573" y="337"/>
                </a:lnTo>
                <a:lnTo>
                  <a:pt x="577" y="338"/>
                </a:lnTo>
                <a:lnTo>
                  <a:pt x="582" y="340"/>
                </a:lnTo>
                <a:lnTo>
                  <a:pt x="586" y="340"/>
                </a:lnTo>
                <a:lnTo>
                  <a:pt x="590" y="340"/>
                </a:lnTo>
                <a:lnTo>
                  <a:pt x="595" y="340"/>
                </a:lnTo>
                <a:lnTo>
                  <a:pt x="599" y="339"/>
                </a:lnTo>
                <a:lnTo>
                  <a:pt x="603" y="337"/>
                </a:lnTo>
                <a:lnTo>
                  <a:pt x="607" y="336"/>
                </a:lnTo>
                <a:lnTo>
                  <a:pt x="611" y="334"/>
                </a:lnTo>
                <a:lnTo>
                  <a:pt x="619" y="329"/>
                </a:lnTo>
                <a:lnTo>
                  <a:pt x="633" y="318"/>
                </a:lnTo>
                <a:lnTo>
                  <a:pt x="647" y="309"/>
                </a:lnTo>
                <a:lnTo>
                  <a:pt x="650" y="308"/>
                </a:lnTo>
                <a:lnTo>
                  <a:pt x="653" y="307"/>
                </a:lnTo>
                <a:lnTo>
                  <a:pt x="656" y="306"/>
                </a:lnTo>
                <a:lnTo>
                  <a:pt x="658" y="306"/>
                </a:lnTo>
                <a:lnTo>
                  <a:pt x="661" y="306"/>
                </a:lnTo>
                <a:lnTo>
                  <a:pt x="664" y="307"/>
                </a:lnTo>
                <a:lnTo>
                  <a:pt x="666" y="308"/>
                </a:lnTo>
                <a:lnTo>
                  <a:pt x="668" y="310"/>
                </a:lnTo>
                <a:lnTo>
                  <a:pt x="671" y="313"/>
                </a:lnTo>
                <a:lnTo>
                  <a:pt x="673" y="317"/>
                </a:lnTo>
                <a:lnTo>
                  <a:pt x="677" y="328"/>
                </a:lnTo>
                <a:lnTo>
                  <a:pt x="677" y="522"/>
                </a:lnTo>
                <a:lnTo>
                  <a:pt x="405" y="522"/>
                </a:lnTo>
                <a:lnTo>
                  <a:pt x="398" y="519"/>
                </a:lnTo>
                <a:lnTo>
                  <a:pt x="392" y="516"/>
                </a:lnTo>
                <a:lnTo>
                  <a:pt x="388" y="513"/>
                </a:lnTo>
                <a:lnTo>
                  <a:pt x="386" y="511"/>
                </a:lnTo>
                <a:lnTo>
                  <a:pt x="385" y="510"/>
                </a:lnTo>
                <a:lnTo>
                  <a:pt x="383" y="506"/>
                </a:lnTo>
                <a:lnTo>
                  <a:pt x="383" y="502"/>
                </a:lnTo>
                <a:lnTo>
                  <a:pt x="383" y="499"/>
                </a:lnTo>
                <a:lnTo>
                  <a:pt x="385" y="495"/>
                </a:lnTo>
                <a:lnTo>
                  <a:pt x="390" y="486"/>
                </a:lnTo>
                <a:lnTo>
                  <a:pt x="396" y="477"/>
                </a:lnTo>
                <a:lnTo>
                  <a:pt x="406" y="463"/>
                </a:lnTo>
                <a:lnTo>
                  <a:pt x="411" y="456"/>
                </a:lnTo>
                <a:lnTo>
                  <a:pt x="414" y="448"/>
                </a:lnTo>
                <a:lnTo>
                  <a:pt x="416" y="441"/>
                </a:lnTo>
                <a:lnTo>
                  <a:pt x="417" y="438"/>
                </a:lnTo>
                <a:lnTo>
                  <a:pt x="417" y="435"/>
                </a:lnTo>
                <a:lnTo>
                  <a:pt x="417" y="429"/>
                </a:lnTo>
                <a:lnTo>
                  <a:pt x="416" y="422"/>
                </a:lnTo>
                <a:lnTo>
                  <a:pt x="415" y="420"/>
                </a:lnTo>
                <a:lnTo>
                  <a:pt x="414" y="418"/>
                </a:lnTo>
                <a:lnTo>
                  <a:pt x="412" y="414"/>
                </a:lnTo>
                <a:lnTo>
                  <a:pt x="410" y="410"/>
                </a:lnTo>
                <a:lnTo>
                  <a:pt x="407" y="406"/>
                </a:lnTo>
                <a:lnTo>
                  <a:pt x="404" y="402"/>
                </a:lnTo>
                <a:lnTo>
                  <a:pt x="400" y="399"/>
                </a:lnTo>
                <a:lnTo>
                  <a:pt x="392" y="393"/>
                </a:lnTo>
                <a:lnTo>
                  <a:pt x="387" y="391"/>
                </a:lnTo>
                <a:lnTo>
                  <a:pt x="382" y="388"/>
                </a:lnTo>
                <a:lnTo>
                  <a:pt x="377" y="386"/>
                </a:lnTo>
                <a:lnTo>
                  <a:pt x="372" y="385"/>
                </a:lnTo>
                <a:lnTo>
                  <a:pt x="361" y="382"/>
                </a:lnTo>
                <a:lnTo>
                  <a:pt x="355" y="381"/>
                </a:lnTo>
                <a:lnTo>
                  <a:pt x="349" y="380"/>
                </a:lnTo>
                <a:lnTo>
                  <a:pt x="337" y="380"/>
                </a:lnTo>
                <a:lnTo>
                  <a:pt x="325" y="381"/>
                </a:lnTo>
                <a:lnTo>
                  <a:pt x="313" y="383"/>
                </a:lnTo>
                <a:lnTo>
                  <a:pt x="301" y="386"/>
                </a:lnTo>
                <a:lnTo>
                  <a:pt x="296" y="388"/>
                </a:lnTo>
                <a:lnTo>
                  <a:pt x="291" y="391"/>
                </a:lnTo>
                <a:lnTo>
                  <a:pt x="286" y="394"/>
                </a:lnTo>
                <a:lnTo>
                  <a:pt x="281" y="397"/>
                </a:lnTo>
                <a:lnTo>
                  <a:pt x="277" y="400"/>
                </a:lnTo>
                <a:lnTo>
                  <a:pt x="273" y="404"/>
                </a:lnTo>
                <a:lnTo>
                  <a:pt x="269" y="409"/>
                </a:lnTo>
                <a:lnTo>
                  <a:pt x="266" y="413"/>
                </a:lnTo>
                <a:lnTo>
                  <a:pt x="263" y="418"/>
                </a:lnTo>
                <a:lnTo>
                  <a:pt x="261" y="423"/>
                </a:lnTo>
                <a:lnTo>
                  <a:pt x="260" y="427"/>
                </a:lnTo>
                <a:lnTo>
                  <a:pt x="259" y="432"/>
                </a:lnTo>
                <a:lnTo>
                  <a:pt x="259" y="436"/>
                </a:lnTo>
                <a:lnTo>
                  <a:pt x="260" y="440"/>
                </a:lnTo>
                <a:lnTo>
                  <a:pt x="260" y="445"/>
                </a:lnTo>
                <a:lnTo>
                  <a:pt x="262" y="450"/>
                </a:lnTo>
                <a:lnTo>
                  <a:pt x="265" y="457"/>
                </a:lnTo>
                <a:lnTo>
                  <a:pt x="269" y="465"/>
                </a:lnTo>
                <a:lnTo>
                  <a:pt x="274" y="472"/>
                </a:lnTo>
                <a:lnTo>
                  <a:pt x="279" y="479"/>
                </a:lnTo>
                <a:lnTo>
                  <a:pt x="284" y="486"/>
                </a:lnTo>
                <a:lnTo>
                  <a:pt x="288" y="492"/>
                </a:lnTo>
                <a:lnTo>
                  <a:pt x="290" y="498"/>
                </a:lnTo>
                <a:lnTo>
                  <a:pt x="291" y="501"/>
                </a:lnTo>
                <a:lnTo>
                  <a:pt x="291" y="503"/>
                </a:lnTo>
                <a:lnTo>
                  <a:pt x="291" y="506"/>
                </a:lnTo>
                <a:lnTo>
                  <a:pt x="290" y="508"/>
                </a:lnTo>
                <a:lnTo>
                  <a:pt x="289" y="511"/>
                </a:lnTo>
                <a:lnTo>
                  <a:pt x="286" y="513"/>
                </a:lnTo>
                <a:lnTo>
                  <a:pt x="284" y="515"/>
                </a:lnTo>
                <a:lnTo>
                  <a:pt x="280" y="517"/>
                </a:lnTo>
                <a:lnTo>
                  <a:pt x="276" y="520"/>
                </a:lnTo>
                <a:lnTo>
                  <a:pt x="270" y="521"/>
                </a:lnTo>
                <a:lnTo>
                  <a:pt x="0" y="522"/>
                </a:lnTo>
                <a:lnTo>
                  <a:pt x="0" y="0"/>
                </a:lnTo>
                <a:lnTo>
                  <a:pt x="677" y="0"/>
                </a:lnTo>
                <a:close/>
              </a:path>
            </a:pathLst>
          </a:custGeom>
          <a:ln>
            <a:solidFill>
              <a:schemeClr val="accent6"/>
            </a:solidFill>
            <a:headEnd/>
            <a:tailEnd/>
          </a:ln>
          <a:effectLst/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lIns="252000" tIns="36000" rIns="72000" bIns="36000" anchor="ctr" anchorCtr="0"/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ru-RU" sz="2000" dirty="0" smtClean="0">
              <a:solidFill>
                <a:schemeClr val="accent6"/>
              </a:solidFill>
            </a:endParaRPr>
          </a:p>
        </p:txBody>
      </p:sp>
      <p:pic>
        <p:nvPicPr>
          <p:cNvPr id="38" name="Picture 1" descr="C:\Users\Галина\Desktop\Ларькова_Пазлы\смайлик-сервировка1.png"/>
          <p:cNvPicPr>
            <a:picLocks noChangeAspect="1" noChangeArrowheads="1"/>
          </p:cNvPicPr>
          <p:nvPr/>
        </p:nvPicPr>
        <p:blipFill>
          <a:blip r:embed="rId7"/>
          <a:stretch>
            <a:fillRect/>
          </a:stretch>
        </p:blipFill>
        <p:spPr bwMode="auto">
          <a:xfrm>
            <a:off x="459691" y="512816"/>
            <a:ext cx="1013964" cy="1260000"/>
          </a:xfrm>
          <a:prstGeom prst="rect">
            <a:avLst/>
          </a:prstGeom>
          <a:noFill/>
          <a:effectLst>
            <a:glow rad="63500">
              <a:schemeClr val="accent3">
                <a:satMod val="175000"/>
                <a:alpha val="40000"/>
              </a:schemeClr>
            </a:glow>
          </a:effectLst>
        </p:spPr>
      </p:pic>
      <p:pic>
        <p:nvPicPr>
          <p:cNvPr id="1028" name="Picture 2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1031" y="1484784"/>
            <a:ext cx="2433103" cy="16259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9" name="в.1"/>
          <p:cNvSpPr/>
          <p:nvPr/>
        </p:nvSpPr>
        <p:spPr>
          <a:xfrm>
            <a:off x="1835696" y="548680"/>
            <a:ext cx="6643735" cy="919401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В ожидании следующего блюда приборы кладут…</a:t>
            </a:r>
            <a:endParaRPr lang="ru-RU" sz="2400" b="1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22" name="Picture 4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812959" y="3357089"/>
            <a:ext cx="1548000" cy="862663"/>
          </a:xfrm>
          <a:prstGeom prst="rect">
            <a:avLst/>
          </a:prstGeom>
          <a:noFill/>
          <a:ln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5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804248" y="4339596"/>
            <a:ext cx="1548000" cy="818228"/>
          </a:xfrm>
          <a:prstGeom prst="rect">
            <a:avLst/>
          </a:prstGeom>
          <a:noFill/>
          <a:ln>
            <a:solidFill>
              <a:srgbClr val="0070C0"/>
            </a:solidFill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6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804247" y="5301208"/>
            <a:ext cx="1548000" cy="796273"/>
          </a:xfrm>
          <a:prstGeom prst="rect">
            <a:avLst/>
          </a:prstGeom>
          <a:noFill/>
          <a:ln>
            <a:solidFill>
              <a:schemeClr val="accent1"/>
            </a:solidFill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0175410"/>
      </p:ext>
    </p:extLst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</p:childTnLst>
        </p:cTn>
      </p:par>
    </p:tnLst>
    <p:bldLst>
      <p:bldP spid="30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 l="5000" t="31000" r="33000" b="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3"/>
          <p:cNvPicPr>
            <a:picLocks noChangeArrowheads="1"/>
          </p:cNvPicPr>
          <p:nvPr/>
        </p:nvPicPr>
        <p:blipFill>
          <a:blip r:embed="rId6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44484" y="2048760"/>
            <a:ext cx="5904000" cy="4176000"/>
          </a:xfrm>
          <a:prstGeom prst="rect">
            <a:avLst/>
          </a:prstGeom>
          <a:noFill/>
          <a:ln>
            <a:noFill/>
          </a:ln>
        </p:spPr>
      </p:pic>
      <p:sp useBgFill="1">
        <p:nvSpPr>
          <p:cNvPr id="29" name="Freeform 4"/>
          <p:cNvSpPr>
            <a:spLocks/>
          </p:cNvSpPr>
          <p:nvPr/>
        </p:nvSpPr>
        <p:spPr bwMode="auto">
          <a:xfrm>
            <a:off x="4244291" y="4767661"/>
            <a:ext cx="1891004" cy="1325635"/>
          </a:xfrm>
          <a:custGeom>
            <a:avLst/>
            <a:gdLst>
              <a:gd name="T0" fmla="*/ 279 w 676"/>
              <a:gd name="T1" fmla="*/ 3 h 525"/>
              <a:gd name="T2" fmla="*/ 288 w 676"/>
              <a:gd name="T3" fmla="*/ 10 h 525"/>
              <a:gd name="T4" fmla="*/ 290 w 676"/>
              <a:gd name="T5" fmla="*/ 19 h 525"/>
              <a:gd name="T6" fmla="*/ 287 w 676"/>
              <a:gd name="T7" fmla="*/ 30 h 525"/>
              <a:gd name="T8" fmla="*/ 274 w 676"/>
              <a:gd name="T9" fmla="*/ 49 h 525"/>
              <a:gd name="T10" fmla="*/ 262 w 676"/>
              <a:gd name="T11" fmla="*/ 70 h 525"/>
              <a:gd name="T12" fmla="*/ 259 w 676"/>
              <a:gd name="T13" fmla="*/ 82 h 525"/>
              <a:gd name="T14" fmla="*/ 260 w 676"/>
              <a:gd name="T15" fmla="*/ 93 h 525"/>
              <a:gd name="T16" fmla="*/ 270 w 676"/>
              <a:gd name="T17" fmla="*/ 114 h 525"/>
              <a:gd name="T18" fmla="*/ 283 w 676"/>
              <a:gd name="T19" fmla="*/ 126 h 525"/>
              <a:gd name="T20" fmla="*/ 296 w 676"/>
              <a:gd name="T21" fmla="*/ 132 h 525"/>
              <a:gd name="T22" fmla="*/ 319 w 676"/>
              <a:gd name="T23" fmla="*/ 139 h 525"/>
              <a:gd name="T24" fmla="*/ 350 w 676"/>
              <a:gd name="T25" fmla="*/ 141 h 525"/>
              <a:gd name="T26" fmla="*/ 381 w 676"/>
              <a:gd name="T27" fmla="*/ 133 h 525"/>
              <a:gd name="T28" fmla="*/ 396 w 676"/>
              <a:gd name="T29" fmla="*/ 124 h 525"/>
              <a:gd name="T30" fmla="*/ 411 w 676"/>
              <a:gd name="T31" fmla="*/ 108 h 525"/>
              <a:gd name="T32" fmla="*/ 417 w 676"/>
              <a:gd name="T33" fmla="*/ 95 h 525"/>
              <a:gd name="T34" fmla="*/ 417 w 676"/>
              <a:gd name="T35" fmla="*/ 82 h 525"/>
              <a:gd name="T36" fmla="*/ 406 w 676"/>
              <a:gd name="T37" fmla="*/ 58 h 525"/>
              <a:gd name="T38" fmla="*/ 387 w 676"/>
              <a:gd name="T39" fmla="*/ 30 h 525"/>
              <a:gd name="T40" fmla="*/ 383 w 676"/>
              <a:gd name="T41" fmla="*/ 18 h 525"/>
              <a:gd name="T42" fmla="*/ 385 w 676"/>
              <a:gd name="T43" fmla="*/ 11 h 525"/>
              <a:gd name="T44" fmla="*/ 393 w 676"/>
              <a:gd name="T45" fmla="*/ 4 h 525"/>
              <a:gd name="T46" fmla="*/ 676 w 676"/>
              <a:gd name="T47" fmla="*/ 0 h 525"/>
              <a:gd name="T48" fmla="*/ 0 w 676"/>
              <a:gd name="T49" fmla="*/ 329 h 525"/>
              <a:gd name="T50" fmla="*/ 8 w 676"/>
              <a:gd name="T51" fmla="*/ 312 h 525"/>
              <a:gd name="T52" fmla="*/ 15 w 676"/>
              <a:gd name="T53" fmla="*/ 307 h 525"/>
              <a:gd name="T54" fmla="*/ 27 w 676"/>
              <a:gd name="T55" fmla="*/ 309 h 525"/>
              <a:gd name="T56" fmla="*/ 58 w 676"/>
              <a:gd name="T57" fmla="*/ 330 h 525"/>
              <a:gd name="T58" fmla="*/ 79 w 676"/>
              <a:gd name="T59" fmla="*/ 340 h 525"/>
              <a:gd name="T60" fmla="*/ 92 w 676"/>
              <a:gd name="T61" fmla="*/ 341 h 525"/>
              <a:gd name="T62" fmla="*/ 107 w 676"/>
              <a:gd name="T63" fmla="*/ 336 h 525"/>
              <a:gd name="T64" fmla="*/ 119 w 676"/>
              <a:gd name="T65" fmla="*/ 328 h 525"/>
              <a:gd name="T66" fmla="*/ 128 w 676"/>
              <a:gd name="T67" fmla="*/ 316 h 525"/>
              <a:gd name="T68" fmla="*/ 135 w 676"/>
              <a:gd name="T69" fmla="*/ 301 h 525"/>
              <a:gd name="T70" fmla="*/ 140 w 676"/>
              <a:gd name="T71" fmla="*/ 278 h 525"/>
              <a:gd name="T72" fmla="*/ 141 w 676"/>
              <a:gd name="T73" fmla="*/ 248 h 525"/>
              <a:gd name="T74" fmla="*/ 133 w 676"/>
              <a:gd name="T75" fmla="*/ 220 h 525"/>
              <a:gd name="T76" fmla="*/ 125 w 676"/>
              <a:gd name="T77" fmla="*/ 205 h 525"/>
              <a:gd name="T78" fmla="*/ 113 w 676"/>
              <a:gd name="T79" fmla="*/ 193 h 525"/>
              <a:gd name="T80" fmla="*/ 98 w 676"/>
              <a:gd name="T81" fmla="*/ 185 h 525"/>
              <a:gd name="T82" fmla="*/ 84 w 676"/>
              <a:gd name="T83" fmla="*/ 182 h 525"/>
              <a:gd name="T84" fmla="*/ 72 w 676"/>
              <a:gd name="T85" fmla="*/ 186 h 525"/>
              <a:gd name="T86" fmla="*/ 49 w 676"/>
              <a:gd name="T87" fmla="*/ 198 h 525"/>
              <a:gd name="T88" fmla="*/ 29 w 676"/>
              <a:gd name="T89" fmla="*/ 211 h 525"/>
              <a:gd name="T90" fmla="*/ 18 w 676"/>
              <a:gd name="T91" fmla="*/ 215 h 525"/>
              <a:gd name="T92" fmla="*/ 11 w 676"/>
              <a:gd name="T93" fmla="*/ 213 h 525"/>
              <a:gd name="T94" fmla="*/ 4 w 676"/>
              <a:gd name="T95" fmla="*/ 204 h 525"/>
              <a:gd name="T96" fmla="*/ 0 w 676"/>
              <a:gd name="T97" fmla="*/ 0 h 525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w 676"/>
              <a:gd name="T148" fmla="*/ 0 h 525"/>
              <a:gd name="T149" fmla="*/ 676 w 676"/>
              <a:gd name="T150" fmla="*/ 525 h 525"/>
            </a:gdLst>
            <a:ahLst/>
            <a:cxnLst>
              <a:cxn ang="T98">
                <a:pos x="T0" y="T1"/>
              </a:cxn>
              <a:cxn ang="T99">
                <a:pos x="T2" y="T3"/>
              </a:cxn>
              <a:cxn ang="T100">
                <a:pos x="T4" y="T5"/>
              </a:cxn>
              <a:cxn ang="T101">
                <a:pos x="T6" y="T7"/>
              </a:cxn>
              <a:cxn ang="T102">
                <a:pos x="T8" y="T9"/>
              </a:cxn>
              <a:cxn ang="T103">
                <a:pos x="T10" y="T11"/>
              </a:cxn>
              <a:cxn ang="T104">
                <a:pos x="T12" y="T13"/>
              </a:cxn>
              <a:cxn ang="T105">
                <a:pos x="T14" y="T15"/>
              </a:cxn>
              <a:cxn ang="T106">
                <a:pos x="T16" y="T17"/>
              </a:cxn>
              <a:cxn ang="T107">
                <a:pos x="T18" y="T19"/>
              </a:cxn>
              <a:cxn ang="T108">
                <a:pos x="T20" y="T21"/>
              </a:cxn>
              <a:cxn ang="T109">
                <a:pos x="T22" y="T23"/>
              </a:cxn>
              <a:cxn ang="T110">
                <a:pos x="T24" y="T25"/>
              </a:cxn>
              <a:cxn ang="T111">
                <a:pos x="T26" y="T27"/>
              </a:cxn>
              <a:cxn ang="T112">
                <a:pos x="T28" y="T29"/>
              </a:cxn>
              <a:cxn ang="T113">
                <a:pos x="T30" y="T31"/>
              </a:cxn>
              <a:cxn ang="T114">
                <a:pos x="T32" y="T33"/>
              </a:cxn>
              <a:cxn ang="T115">
                <a:pos x="T34" y="T35"/>
              </a:cxn>
              <a:cxn ang="T116">
                <a:pos x="T36" y="T37"/>
              </a:cxn>
              <a:cxn ang="T117">
                <a:pos x="T38" y="T39"/>
              </a:cxn>
              <a:cxn ang="T118">
                <a:pos x="T40" y="T41"/>
              </a:cxn>
              <a:cxn ang="T119">
                <a:pos x="T42" y="T43"/>
              </a:cxn>
              <a:cxn ang="T120">
                <a:pos x="T44" y="T45"/>
              </a:cxn>
              <a:cxn ang="T121">
                <a:pos x="T46" y="T47"/>
              </a:cxn>
              <a:cxn ang="T122">
                <a:pos x="T48" y="T49"/>
              </a:cxn>
              <a:cxn ang="T123">
                <a:pos x="T50" y="T51"/>
              </a:cxn>
              <a:cxn ang="T124">
                <a:pos x="T52" y="T53"/>
              </a:cxn>
              <a:cxn ang="T125">
                <a:pos x="T54" y="T55"/>
              </a:cxn>
              <a:cxn ang="T126">
                <a:pos x="T56" y="T57"/>
              </a:cxn>
              <a:cxn ang="T127">
                <a:pos x="T58" y="T59"/>
              </a:cxn>
              <a:cxn ang="T128">
                <a:pos x="T60" y="T61"/>
              </a:cxn>
              <a:cxn ang="T129">
                <a:pos x="T62" y="T63"/>
              </a:cxn>
              <a:cxn ang="T130">
                <a:pos x="T64" y="T65"/>
              </a:cxn>
              <a:cxn ang="T131">
                <a:pos x="T66" y="T67"/>
              </a:cxn>
              <a:cxn ang="T132">
                <a:pos x="T68" y="T69"/>
              </a:cxn>
              <a:cxn ang="T133">
                <a:pos x="T70" y="T71"/>
              </a:cxn>
              <a:cxn ang="T134">
                <a:pos x="T72" y="T73"/>
              </a:cxn>
              <a:cxn ang="T135">
                <a:pos x="T74" y="T75"/>
              </a:cxn>
              <a:cxn ang="T136">
                <a:pos x="T76" y="T77"/>
              </a:cxn>
              <a:cxn ang="T137">
                <a:pos x="T78" y="T79"/>
              </a:cxn>
              <a:cxn ang="T138">
                <a:pos x="T80" y="T81"/>
              </a:cxn>
              <a:cxn ang="T139">
                <a:pos x="T82" y="T83"/>
              </a:cxn>
              <a:cxn ang="T140">
                <a:pos x="T84" y="T85"/>
              </a:cxn>
              <a:cxn ang="T141">
                <a:pos x="T86" y="T87"/>
              </a:cxn>
              <a:cxn ang="T142">
                <a:pos x="T88" y="T89"/>
              </a:cxn>
              <a:cxn ang="T143">
                <a:pos x="T90" y="T91"/>
              </a:cxn>
              <a:cxn ang="T144">
                <a:pos x="T92" y="T93"/>
              </a:cxn>
              <a:cxn ang="T145">
                <a:pos x="T94" y="T95"/>
              </a:cxn>
              <a:cxn ang="T146">
                <a:pos x="T96" y="T97"/>
              </a:cxn>
            </a:cxnLst>
            <a:rect l="T147" t="T148" r="T149" b="T150"/>
            <a:pathLst>
              <a:path w="676" h="525">
                <a:moveTo>
                  <a:pt x="0" y="0"/>
                </a:moveTo>
                <a:lnTo>
                  <a:pt x="273" y="0"/>
                </a:lnTo>
                <a:lnTo>
                  <a:pt x="279" y="3"/>
                </a:lnTo>
                <a:lnTo>
                  <a:pt x="283" y="6"/>
                </a:lnTo>
                <a:lnTo>
                  <a:pt x="287" y="9"/>
                </a:lnTo>
                <a:lnTo>
                  <a:pt x="288" y="10"/>
                </a:lnTo>
                <a:lnTo>
                  <a:pt x="289" y="12"/>
                </a:lnTo>
                <a:lnTo>
                  <a:pt x="290" y="15"/>
                </a:lnTo>
                <a:lnTo>
                  <a:pt x="290" y="19"/>
                </a:lnTo>
                <a:lnTo>
                  <a:pt x="290" y="22"/>
                </a:lnTo>
                <a:lnTo>
                  <a:pt x="289" y="26"/>
                </a:lnTo>
                <a:lnTo>
                  <a:pt x="287" y="30"/>
                </a:lnTo>
                <a:lnTo>
                  <a:pt x="285" y="33"/>
                </a:lnTo>
                <a:lnTo>
                  <a:pt x="279" y="41"/>
                </a:lnTo>
                <a:lnTo>
                  <a:pt x="274" y="49"/>
                </a:lnTo>
                <a:lnTo>
                  <a:pt x="269" y="55"/>
                </a:lnTo>
                <a:lnTo>
                  <a:pt x="264" y="65"/>
                </a:lnTo>
                <a:lnTo>
                  <a:pt x="262" y="70"/>
                </a:lnTo>
                <a:lnTo>
                  <a:pt x="261" y="74"/>
                </a:lnTo>
                <a:lnTo>
                  <a:pt x="260" y="78"/>
                </a:lnTo>
                <a:lnTo>
                  <a:pt x="259" y="82"/>
                </a:lnTo>
                <a:lnTo>
                  <a:pt x="259" y="87"/>
                </a:lnTo>
                <a:lnTo>
                  <a:pt x="259" y="91"/>
                </a:lnTo>
                <a:lnTo>
                  <a:pt x="260" y="93"/>
                </a:lnTo>
                <a:lnTo>
                  <a:pt x="262" y="101"/>
                </a:lnTo>
                <a:lnTo>
                  <a:pt x="265" y="108"/>
                </a:lnTo>
                <a:lnTo>
                  <a:pt x="270" y="114"/>
                </a:lnTo>
                <a:lnTo>
                  <a:pt x="276" y="120"/>
                </a:lnTo>
                <a:lnTo>
                  <a:pt x="280" y="123"/>
                </a:lnTo>
                <a:lnTo>
                  <a:pt x="283" y="126"/>
                </a:lnTo>
                <a:lnTo>
                  <a:pt x="287" y="128"/>
                </a:lnTo>
                <a:lnTo>
                  <a:pt x="291" y="130"/>
                </a:lnTo>
                <a:lnTo>
                  <a:pt x="296" y="132"/>
                </a:lnTo>
                <a:lnTo>
                  <a:pt x="300" y="134"/>
                </a:lnTo>
                <a:lnTo>
                  <a:pt x="309" y="137"/>
                </a:lnTo>
                <a:lnTo>
                  <a:pt x="319" y="139"/>
                </a:lnTo>
                <a:lnTo>
                  <a:pt x="329" y="141"/>
                </a:lnTo>
                <a:lnTo>
                  <a:pt x="340" y="141"/>
                </a:lnTo>
                <a:lnTo>
                  <a:pt x="350" y="141"/>
                </a:lnTo>
                <a:lnTo>
                  <a:pt x="360" y="139"/>
                </a:lnTo>
                <a:lnTo>
                  <a:pt x="371" y="137"/>
                </a:lnTo>
                <a:lnTo>
                  <a:pt x="381" y="133"/>
                </a:lnTo>
                <a:lnTo>
                  <a:pt x="385" y="131"/>
                </a:lnTo>
                <a:lnTo>
                  <a:pt x="390" y="128"/>
                </a:lnTo>
                <a:lnTo>
                  <a:pt x="396" y="124"/>
                </a:lnTo>
                <a:lnTo>
                  <a:pt x="402" y="119"/>
                </a:lnTo>
                <a:lnTo>
                  <a:pt x="407" y="114"/>
                </a:lnTo>
                <a:lnTo>
                  <a:pt x="411" y="108"/>
                </a:lnTo>
                <a:lnTo>
                  <a:pt x="414" y="104"/>
                </a:lnTo>
                <a:lnTo>
                  <a:pt x="416" y="99"/>
                </a:lnTo>
                <a:lnTo>
                  <a:pt x="417" y="95"/>
                </a:lnTo>
                <a:lnTo>
                  <a:pt x="417" y="91"/>
                </a:lnTo>
                <a:lnTo>
                  <a:pt x="417" y="87"/>
                </a:lnTo>
                <a:lnTo>
                  <a:pt x="417" y="82"/>
                </a:lnTo>
                <a:lnTo>
                  <a:pt x="415" y="73"/>
                </a:lnTo>
                <a:lnTo>
                  <a:pt x="411" y="66"/>
                </a:lnTo>
                <a:lnTo>
                  <a:pt x="406" y="58"/>
                </a:lnTo>
                <a:lnTo>
                  <a:pt x="396" y="43"/>
                </a:lnTo>
                <a:lnTo>
                  <a:pt x="391" y="37"/>
                </a:lnTo>
                <a:lnTo>
                  <a:pt x="387" y="30"/>
                </a:lnTo>
                <a:lnTo>
                  <a:pt x="384" y="24"/>
                </a:lnTo>
                <a:lnTo>
                  <a:pt x="383" y="21"/>
                </a:lnTo>
                <a:lnTo>
                  <a:pt x="383" y="18"/>
                </a:lnTo>
                <a:lnTo>
                  <a:pt x="383" y="16"/>
                </a:lnTo>
                <a:lnTo>
                  <a:pt x="384" y="13"/>
                </a:lnTo>
                <a:lnTo>
                  <a:pt x="385" y="11"/>
                </a:lnTo>
                <a:lnTo>
                  <a:pt x="387" y="8"/>
                </a:lnTo>
                <a:lnTo>
                  <a:pt x="389" y="6"/>
                </a:lnTo>
                <a:lnTo>
                  <a:pt x="393" y="4"/>
                </a:lnTo>
                <a:lnTo>
                  <a:pt x="397" y="2"/>
                </a:lnTo>
                <a:lnTo>
                  <a:pt x="402" y="0"/>
                </a:lnTo>
                <a:lnTo>
                  <a:pt x="676" y="0"/>
                </a:lnTo>
                <a:lnTo>
                  <a:pt x="676" y="525"/>
                </a:lnTo>
                <a:lnTo>
                  <a:pt x="0" y="525"/>
                </a:lnTo>
                <a:lnTo>
                  <a:pt x="0" y="329"/>
                </a:lnTo>
                <a:lnTo>
                  <a:pt x="2" y="322"/>
                </a:lnTo>
                <a:lnTo>
                  <a:pt x="5" y="316"/>
                </a:lnTo>
                <a:lnTo>
                  <a:pt x="8" y="312"/>
                </a:lnTo>
                <a:lnTo>
                  <a:pt x="10" y="310"/>
                </a:lnTo>
                <a:lnTo>
                  <a:pt x="12" y="309"/>
                </a:lnTo>
                <a:lnTo>
                  <a:pt x="15" y="307"/>
                </a:lnTo>
                <a:lnTo>
                  <a:pt x="19" y="307"/>
                </a:lnTo>
                <a:lnTo>
                  <a:pt x="23" y="307"/>
                </a:lnTo>
                <a:lnTo>
                  <a:pt x="27" y="309"/>
                </a:lnTo>
                <a:lnTo>
                  <a:pt x="35" y="314"/>
                </a:lnTo>
                <a:lnTo>
                  <a:pt x="44" y="320"/>
                </a:lnTo>
                <a:lnTo>
                  <a:pt x="58" y="330"/>
                </a:lnTo>
                <a:lnTo>
                  <a:pt x="66" y="335"/>
                </a:lnTo>
                <a:lnTo>
                  <a:pt x="73" y="338"/>
                </a:lnTo>
                <a:lnTo>
                  <a:pt x="79" y="340"/>
                </a:lnTo>
                <a:lnTo>
                  <a:pt x="82" y="341"/>
                </a:lnTo>
                <a:lnTo>
                  <a:pt x="85" y="341"/>
                </a:lnTo>
                <a:lnTo>
                  <a:pt x="92" y="341"/>
                </a:lnTo>
                <a:lnTo>
                  <a:pt x="98" y="340"/>
                </a:lnTo>
                <a:lnTo>
                  <a:pt x="103" y="338"/>
                </a:lnTo>
                <a:lnTo>
                  <a:pt x="107" y="336"/>
                </a:lnTo>
                <a:lnTo>
                  <a:pt x="112" y="334"/>
                </a:lnTo>
                <a:lnTo>
                  <a:pt x="115" y="331"/>
                </a:lnTo>
                <a:lnTo>
                  <a:pt x="119" y="328"/>
                </a:lnTo>
                <a:lnTo>
                  <a:pt x="122" y="324"/>
                </a:lnTo>
                <a:lnTo>
                  <a:pt x="125" y="320"/>
                </a:lnTo>
                <a:lnTo>
                  <a:pt x="128" y="316"/>
                </a:lnTo>
                <a:lnTo>
                  <a:pt x="131" y="311"/>
                </a:lnTo>
                <a:lnTo>
                  <a:pt x="133" y="306"/>
                </a:lnTo>
                <a:lnTo>
                  <a:pt x="135" y="301"/>
                </a:lnTo>
                <a:lnTo>
                  <a:pt x="137" y="296"/>
                </a:lnTo>
                <a:lnTo>
                  <a:pt x="139" y="285"/>
                </a:lnTo>
                <a:lnTo>
                  <a:pt x="140" y="278"/>
                </a:lnTo>
                <a:lnTo>
                  <a:pt x="141" y="272"/>
                </a:lnTo>
                <a:lnTo>
                  <a:pt x="141" y="260"/>
                </a:lnTo>
                <a:lnTo>
                  <a:pt x="141" y="248"/>
                </a:lnTo>
                <a:lnTo>
                  <a:pt x="139" y="237"/>
                </a:lnTo>
                <a:lnTo>
                  <a:pt x="135" y="225"/>
                </a:lnTo>
                <a:lnTo>
                  <a:pt x="133" y="220"/>
                </a:lnTo>
                <a:lnTo>
                  <a:pt x="131" y="215"/>
                </a:lnTo>
                <a:lnTo>
                  <a:pt x="128" y="210"/>
                </a:lnTo>
                <a:lnTo>
                  <a:pt x="125" y="205"/>
                </a:lnTo>
                <a:lnTo>
                  <a:pt x="121" y="201"/>
                </a:lnTo>
                <a:lnTo>
                  <a:pt x="117" y="197"/>
                </a:lnTo>
                <a:lnTo>
                  <a:pt x="113" y="193"/>
                </a:lnTo>
                <a:lnTo>
                  <a:pt x="107" y="190"/>
                </a:lnTo>
                <a:lnTo>
                  <a:pt x="102" y="187"/>
                </a:lnTo>
                <a:lnTo>
                  <a:pt x="98" y="185"/>
                </a:lnTo>
                <a:lnTo>
                  <a:pt x="93" y="184"/>
                </a:lnTo>
                <a:lnTo>
                  <a:pt x="89" y="182"/>
                </a:lnTo>
                <a:lnTo>
                  <a:pt x="84" y="182"/>
                </a:lnTo>
                <a:lnTo>
                  <a:pt x="80" y="184"/>
                </a:lnTo>
                <a:lnTo>
                  <a:pt x="76" y="184"/>
                </a:lnTo>
                <a:lnTo>
                  <a:pt x="72" y="186"/>
                </a:lnTo>
                <a:lnTo>
                  <a:pt x="64" y="189"/>
                </a:lnTo>
                <a:lnTo>
                  <a:pt x="56" y="193"/>
                </a:lnTo>
                <a:lnTo>
                  <a:pt x="49" y="198"/>
                </a:lnTo>
                <a:lnTo>
                  <a:pt x="42" y="203"/>
                </a:lnTo>
                <a:lnTo>
                  <a:pt x="36" y="208"/>
                </a:lnTo>
                <a:lnTo>
                  <a:pt x="29" y="211"/>
                </a:lnTo>
                <a:lnTo>
                  <a:pt x="24" y="214"/>
                </a:lnTo>
                <a:lnTo>
                  <a:pt x="21" y="215"/>
                </a:lnTo>
                <a:lnTo>
                  <a:pt x="18" y="215"/>
                </a:lnTo>
                <a:lnTo>
                  <a:pt x="15" y="215"/>
                </a:lnTo>
                <a:lnTo>
                  <a:pt x="13" y="214"/>
                </a:lnTo>
                <a:lnTo>
                  <a:pt x="11" y="213"/>
                </a:lnTo>
                <a:lnTo>
                  <a:pt x="8" y="210"/>
                </a:lnTo>
                <a:lnTo>
                  <a:pt x="6" y="208"/>
                </a:lnTo>
                <a:lnTo>
                  <a:pt x="4" y="204"/>
                </a:lnTo>
                <a:lnTo>
                  <a:pt x="2" y="200"/>
                </a:lnTo>
                <a:lnTo>
                  <a:pt x="0" y="194"/>
                </a:lnTo>
                <a:lnTo>
                  <a:pt x="0" y="0"/>
                </a:lnTo>
                <a:close/>
              </a:path>
            </a:pathLst>
          </a:custGeom>
          <a:ln>
            <a:solidFill>
              <a:schemeClr val="accent6"/>
            </a:solidFill>
            <a:headEnd/>
            <a:tailEnd/>
          </a:ln>
          <a:effectLst/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lIns="684000" tIns="36000" rIns="72000" bIns="36000" anchor="ctr" anchorCtr="0"/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ru-RU" sz="2000" dirty="0" smtClean="0">
              <a:solidFill>
                <a:schemeClr val="accent6"/>
              </a:solidFill>
            </a:endParaRPr>
          </a:p>
        </p:txBody>
      </p:sp>
      <p:sp useBgFill="1">
        <p:nvSpPr>
          <p:cNvPr id="30" name="Freeform 5"/>
          <p:cNvSpPr>
            <a:spLocks/>
          </p:cNvSpPr>
          <p:nvPr/>
        </p:nvSpPr>
        <p:spPr bwMode="auto">
          <a:xfrm>
            <a:off x="3847790" y="3089953"/>
            <a:ext cx="2287505" cy="2035905"/>
          </a:xfrm>
          <a:custGeom>
            <a:avLst/>
            <a:gdLst>
              <a:gd name="T0" fmla="*/ 47 w 817"/>
              <a:gd name="T1" fmla="*/ 324 h 806"/>
              <a:gd name="T2" fmla="*/ 64 w 817"/>
              <a:gd name="T3" fmla="*/ 324 h 806"/>
              <a:gd name="T4" fmla="*/ 91 w 817"/>
              <a:gd name="T5" fmla="*/ 338 h 806"/>
              <a:gd name="T6" fmla="*/ 116 w 817"/>
              <a:gd name="T7" fmla="*/ 354 h 806"/>
              <a:gd name="T8" fmla="*/ 130 w 817"/>
              <a:gd name="T9" fmla="*/ 353 h 806"/>
              <a:gd name="T10" fmla="*/ 139 w 817"/>
              <a:gd name="T11" fmla="*/ 341 h 806"/>
              <a:gd name="T12" fmla="*/ 418 w 817"/>
              <a:gd name="T13" fmla="*/ 138 h 806"/>
              <a:gd name="T14" fmla="*/ 432 w 817"/>
              <a:gd name="T15" fmla="*/ 126 h 806"/>
              <a:gd name="T16" fmla="*/ 427 w 817"/>
              <a:gd name="T17" fmla="*/ 108 h 806"/>
              <a:gd name="T18" fmla="*/ 407 w 817"/>
              <a:gd name="T19" fmla="*/ 77 h 806"/>
              <a:gd name="T20" fmla="*/ 401 w 817"/>
              <a:gd name="T21" fmla="*/ 57 h 806"/>
              <a:gd name="T22" fmla="*/ 406 w 817"/>
              <a:gd name="T23" fmla="*/ 34 h 806"/>
              <a:gd name="T24" fmla="*/ 422 w 817"/>
              <a:gd name="T25" fmla="*/ 17 h 806"/>
              <a:gd name="T26" fmla="*/ 446 w 817"/>
              <a:gd name="T27" fmla="*/ 5 h 806"/>
              <a:gd name="T28" fmla="*/ 474 w 817"/>
              <a:gd name="T29" fmla="*/ 0 h 806"/>
              <a:gd name="T30" fmla="*/ 503 w 817"/>
              <a:gd name="T31" fmla="*/ 2 h 806"/>
              <a:gd name="T32" fmla="*/ 524 w 817"/>
              <a:gd name="T33" fmla="*/ 9 h 806"/>
              <a:gd name="T34" fmla="*/ 545 w 817"/>
              <a:gd name="T35" fmla="*/ 24 h 806"/>
              <a:gd name="T36" fmla="*/ 556 w 817"/>
              <a:gd name="T37" fmla="*/ 42 h 806"/>
              <a:gd name="T38" fmla="*/ 556 w 817"/>
              <a:gd name="T39" fmla="*/ 64 h 806"/>
              <a:gd name="T40" fmla="*/ 547 w 817"/>
              <a:gd name="T41" fmla="*/ 83 h 806"/>
              <a:gd name="T42" fmla="*/ 525 w 817"/>
              <a:gd name="T43" fmla="*/ 114 h 806"/>
              <a:gd name="T44" fmla="*/ 524 w 817"/>
              <a:gd name="T45" fmla="*/ 128 h 806"/>
              <a:gd name="T46" fmla="*/ 532 w 817"/>
              <a:gd name="T47" fmla="*/ 136 h 806"/>
              <a:gd name="T48" fmla="*/ 817 w 817"/>
              <a:gd name="T49" fmla="*/ 141 h 806"/>
              <a:gd name="T50" fmla="*/ 531 w 817"/>
              <a:gd name="T51" fmla="*/ 670 h 806"/>
              <a:gd name="T52" fmla="*/ 524 w 817"/>
              <a:gd name="T53" fmla="*/ 680 h 806"/>
              <a:gd name="T54" fmla="*/ 527 w 817"/>
              <a:gd name="T55" fmla="*/ 694 h 806"/>
              <a:gd name="T56" fmla="*/ 547 w 817"/>
              <a:gd name="T57" fmla="*/ 722 h 806"/>
              <a:gd name="T58" fmla="*/ 558 w 817"/>
              <a:gd name="T59" fmla="*/ 752 h 806"/>
              <a:gd name="T60" fmla="*/ 554 w 817"/>
              <a:gd name="T61" fmla="*/ 769 h 806"/>
              <a:gd name="T62" fmla="*/ 537 w 817"/>
              <a:gd name="T63" fmla="*/ 788 h 806"/>
              <a:gd name="T64" fmla="*/ 510 w 817"/>
              <a:gd name="T65" fmla="*/ 802 h 806"/>
              <a:gd name="T66" fmla="*/ 477 w 817"/>
              <a:gd name="T67" fmla="*/ 806 h 806"/>
              <a:gd name="T68" fmla="*/ 441 w 817"/>
              <a:gd name="T69" fmla="*/ 798 h 806"/>
              <a:gd name="T70" fmla="*/ 419 w 817"/>
              <a:gd name="T71" fmla="*/ 786 h 806"/>
              <a:gd name="T72" fmla="*/ 404 w 817"/>
              <a:gd name="T73" fmla="*/ 767 h 806"/>
              <a:gd name="T74" fmla="*/ 400 w 817"/>
              <a:gd name="T75" fmla="*/ 750 h 806"/>
              <a:gd name="T76" fmla="*/ 406 w 817"/>
              <a:gd name="T77" fmla="*/ 728 h 806"/>
              <a:gd name="T78" fmla="*/ 424 w 817"/>
              <a:gd name="T79" fmla="*/ 700 h 806"/>
              <a:gd name="T80" fmla="*/ 432 w 817"/>
              <a:gd name="T81" fmla="*/ 682 h 806"/>
              <a:gd name="T82" fmla="*/ 428 w 817"/>
              <a:gd name="T83" fmla="*/ 673 h 806"/>
              <a:gd name="T84" fmla="*/ 412 w 817"/>
              <a:gd name="T85" fmla="*/ 664 h 806"/>
              <a:gd name="T86" fmla="*/ 135 w 817"/>
              <a:gd name="T87" fmla="*/ 453 h 806"/>
              <a:gd name="T88" fmla="*/ 125 w 817"/>
              <a:gd name="T89" fmla="*/ 446 h 806"/>
              <a:gd name="T90" fmla="*/ 110 w 817"/>
              <a:gd name="T91" fmla="*/ 451 h 806"/>
              <a:gd name="T92" fmla="*/ 74 w 817"/>
              <a:gd name="T93" fmla="*/ 476 h 806"/>
              <a:gd name="T94" fmla="*/ 54 w 817"/>
              <a:gd name="T95" fmla="*/ 482 h 806"/>
              <a:gd name="T96" fmla="*/ 37 w 817"/>
              <a:gd name="T97" fmla="*/ 478 h 806"/>
              <a:gd name="T98" fmla="*/ 17 w 817"/>
              <a:gd name="T99" fmla="*/ 461 h 806"/>
              <a:gd name="T100" fmla="*/ 4 w 817"/>
              <a:gd name="T101" fmla="*/ 433 h 806"/>
              <a:gd name="T102" fmla="*/ 0 w 817"/>
              <a:gd name="T103" fmla="*/ 401 h 806"/>
              <a:gd name="T104" fmla="*/ 7 w 817"/>
              <a:gd name="T105" fmla="*/ 365 h 806"/>
              <a:gd name="T106" fmla="*/ 19 w 817"/>
              <a:gd name="T107" fmla="*/ 342 h 80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w 817"/>
              <a:gd name="T163" fmla="*/ 0 h 806"/>
              <a:gd name="T164" fmla="*/ 817 w 817"/>
              <a:gd name="T165" fmla="*/ 806 h 806"/>
            </a:gdLst>
            <a:ahLst/>
            <a:cxnLst>
              <a:cxn ang="T108">
                <a:pos x="T0" y="T1"/>
              </a:cxn>
              <a:cxn ang="T109">
                <a:pos x="T2" y="T3"/>
              </a:cxn>
              <a:cxn ang="T110">
                <a:pos x="T4" y="T5"/>
              </a:cxn>
              <a:cxn ang="T111">
                <a:pos x="T6" y="T7"/>
              </a:cxn>
              <a:cxn ang="T112">
                <a:pos x="T8" y="T9"/>
              </a:cxn>
              <a:cxn ang="T113">
                <a:pos x="T10" y="T11"/>
              </a:cxn>
              <a:cxn ang="T114">
                <a:pos x="T12" y="T13"/>
              </a:cxn>
              <a:cxn ang="T115">
                <a:pos x="T14" y="T15"/>
              </a:cxn>
              <a:cxn ang="T116">
                <a:pos x="T16" y="T17"/>
              </a:cxn>
              <a:cxn ang="T117">
                <a:pos x="T18" y="T19"/>
              </a:cxn>
              <a:cxn ang="T118">
                <a:pos x="T20" y="T21"/>
              </a:cxn>
              <a:cxn ang="T119">
                <a:pos x="T22" y="T23"/>
              </a:cxn>
              <a:cxn ang="T120">
                <a:pos x="T24" y="T25"/>
              </a:cxn>
              <a:cxn ang="T121">
                <a:pos x="T26" y="T27"/>
              </a:cxn>
              <a:cxn ang="T122">
                <a:pos x="T28" y="T29"/>
              </a:cxn>
              <a:cxn ang="T123">
                <a:pos x="T30" y="T31"/>
              </a:cxn>
              <a:cxn ang="T124">
                <a:pos x="T32" y="T33"/>
              </a:cxn>
              <a:cxn ang="T125">
                <a:pos x="T34" y="T35"/>
              </a:cxn>
              <a:cxn ang="T126">
                <a:pos x="T36" y="T37"/>
              </a:cxn>
              <a:cxn ang="T127">
                <a:pos x="T38" y="T39"/>
              </a:cxn>
              <a:cxn ang="T128">
                <a:pos x="T40" y="T41"/>
              </a:cxn>
              <a:cxn ang="T129">
                <a:pos x="T42" y="T43"/>
              </a:cxn>
              <a:cxn ang="T130">
                <a:pos x="T44" y="T45"/>
              </a:cxn>
              <a:cxn ang="T131">
                <a:pos x="T46" y="T47"/>
              </a:cxn>
              <a:cxn ang="T132">
                <a:pos x="T48" y="T49"/>
              </a:cxn>
              <a:cxn ang="T133">
                <a:pos x="T50" y="T51"/>
              </a:cxn>
              <a:cxn ang="T134">
                <a:pos x="T52" y="T53"/>
              </a:cxn>
              <a:cxn ang="T135">
                <a:pos x="T54" y="T55"/>
              </a:cxn>
              <a:cxn ang="T136">
                <a:pos x="T56" y="T57"/>
              </a:cxn>
              <a:cxn ang="T137">
                <a:pos x="T58" y="T59"/>
              </a:cxn>
              <a:cxn ang="T138">
                <a:pos x="T60" y="T61"/>
              </a:cxn>
              <a:cxn ang="T139">
                <a:pos x="T62" y="T63"/>
              </a:cxn>
              <a:cxn ang="T140">
                <a:pos x="T64" y="T65"/>
              </a:cxn>
              <a:cxn ang="T141">
                <a:pos x="T66" y="T67"/>
              </a:cxn>
              <a:cxn ang="T142">
                <a:pos x="T68" y="T69"/>
              </a:cxn>
              <a:cxn ang="T143">
                <a:pos x="T70" y="T71"/>
              </a:cxn>
              <a:cxn ang="T144">
                <a:pos x="T72" y="T73"/>
              </a:cxn>
              <a:cxn ang="T145">
                <a:pos x="T74" y="T75"/>
              </a:cxn>
              <a:cxn ang="T146">
                <a:pos x="T76" y="T77"/>
              </a:cxn>
              <a:cxn ang="T147">
                <a:pos x="T78" y="T79"/>
              </a:cxn>
              <a:cxn ang="T148">
                <a:pos x="T80" y="T81"/>
              </a:cxn>
              <a:cxn ang="T149">
                <a:pos x="T82" y="T83"/>
              </a:cxn>
              <a:cxn ang="T150">
                <a:pos x="T84" y="T85"/>
              </a:cxn>
              <a:cxn ang="T151">
                <a:pos x="T86" y="T87"/>
              </a:cxn>
              <a:cxn ang="T152">
                <a:pos x="T88" y="T89"/>
              </a:cxn>
              <a:cxn ang="T153">
                <a:pos x="T90" y="T91"/>
              </a:cxn>
              <a:cxn ang="T154">
                <a:pos x="T92" y="T93"/>
              </a:cxn>
              <a:cxn ang="T155">
                <a:pos x="T94" y="T95"/>
              </a:cxn>
              <a:cxn ang="T156">
                <a:pos x="T96" y="T97"/>
              </a:cxn>
              <a:cxn ang="T157">
                <a:pos x="T98" y="T99"/>
              </a:cxn>
              <a:cxn ang="T158">
                <a:pos x="T100" y="T101"/>
              </a:cxn>
              <a:cxn ang="T159">
                <a:pos x="T102" y="T103"/>
              </a:cxn>
              <a:cxn ang="T160">
                <a:pos x="T104" y="T105"/>
              </a:cxn>
              <a:cxn ang="T161">
                <a:pos x="T106" y="T107"/>
              </a:cxn>
            </a:cxnLst>
            <a:rect l="T162" t="T163" r="T164" b="T165"/>
            <a:pathLst>
              <a:path w="817" h="806">
                <a:moveTo>
                  <a:pt x="33" y="330"/>
                </a:moveTo>
                <a:lnTo>
                  <a:pt x="38" y="327"/>
                </a:lnTo>
                <a:lnTo>
                  <a:pt x="43" y="325"/>
                </a:lnTo>
                <a:lnTo>
                  <a:pt x="47" y="324"/>
                </a:lnTo>
                <a:lnTo>
                  <a:pt x="51" y="323"/>
                </a:lnTo>
                <a:lnTo>
                  <a:pt x="56" y="323"/>
                </a:lnTo>
                <a:lnTo>
                  <a:pt x="60" y="323"/>
                </a:lnTo>
                <a:lnTo>
                  <a:pt x="64" y="324"/>
                </a:lnTo>
                <a:lnTo>
                  <a:pt x="68" y="325"/>
                </a:lnTo>
                <a:lnTo>
                  <a:pt x="76" y="329"/>
                </a:lnTo>
                <a:lnTo>
                  <a:pt x="84" y="333"/>
                </a:lnTo>
                <a:lnTo>
                  <a:pt x="91" y="338"/>
                </a:lnTo>
                <a:lnTo>
                  <a:pt x="98" y="343"/>
                </a:lnTo>
                <a:lnTo>
                  <a:pt x="104" y="347"/>
                </a:lnTo>
                <a:lnTo>
                  <a:pt x="110" y="351"/>
                </a:lnTo>
                <a:lnTo>
                  <a:pt x="116" y="354"/>
                </a:lnTo>
                <a:lnTo>
                  <a:pt x="119" y="355"/>
                </a:lnTo>
                <a:lnTo>
                  <a:pt x="122" y="355"/>
                </a:lnTo>
                <a:lnTo>
                  <a:pt x="128" y="354"/>
                </a:lnTo>
                <a:lnTo>
                  <a:pt x="130" y="353"/>
                </a:lnTo>
                <a:lnTo>
                  <a:pt x="132" y="351"/>
                </a:lnTo>
                <a:lnTo>
                  <a:pt x="135" y="348"/>
                </a:lnTo>
                <a:lnTo>
                  <a:pt x="137" y="345"/>
                </a:lnTo>
                <a:lnTo>
                  <a:pt x="139" y="341"/>
                </a:lnTo>
                <a:lnTo>
                  <a:pt x="141" y="336"/>
                </a:lnTo>
                <a:lnTo>
                  <a:pt x="141" y="141"/>
                </a:lnTo>
                <a:lnTo>
                  <a:pt x="412" y="141"/>
                </a:lnTo>
                <a:lnTo>
                  <a:pt x="418" y="138"/>
                </a:lnTo>
                <a:lnTo>
                  <a:pt x="423" y="136"/>
                </a:lnTo>
                <a:lnTo>
                  <a:pt x="427" y="133"/>
                </a:lnTo>
                <a:lnTo>
                  <a:pt x="430" y="129"/>
                </a:lnTo>
                <a:lnTo>
                  <a:pt x="432" y="126"/>
                </a:lnTo>
                <a:lnTo>
                  <a:pt x="432" y="122"/>
                </a:lnTo>
                <a:lnTo>
                  <a:pt x="432" y="119"/>
                </a:lnTo>
                <a:lnTo>
                  <a:pt x="431" y="115"/>
                </a:lnTo>
                <a:lnTo>
                  <a:pt x="427" y="108"/>
                </a:lnTo>
                <a:lnTo>
                  <a:pt x="422" y="100"/>
                </a:lnTo>
                <a:lnTo>
                  <a:pt x="416" y="92"/>
                </a:lnTo>
                <a:lnTo>
                  <a:pt x="410" y="84"/>
                </a:lnTo>
                <a:lnTo>
                  <a:pt x="407" y="77"/>
                </a:lnTo>
                <a:lnTo>
                  <a:pt x="404" y="71"/>
                </a:lnTo>
                <a:lnTo>
                  <a:pt x="403" y="67"/>
                </a:lnTo>
                <a:lnTo>
                  <a:pt x="402" y="64"/>
                </a:lnTo>
                <a:lnTo>
                  <a:pt x="401" y="57"/>
                </a:lnTo>
                <a:lnTo>
                  <a:pt x="401" y="51"/>
                </a:lnTo>
                <a:lnTo>
                  <a:pt x="402" y="45"/>
                </a:lnTo>
                <a:lnTo>
                  <a:pt x="403" y="39"/>
                </a:lnTo>
                <a:lnTo>
                  <a:pt x="406" y="34"/>
                </a:lnTo>
                <a:lnTo>
                  <a:pt x="409" y="29"/>
                </a:lnTo>
                <a:lnTo>
                  <a:pt x="413" y="25"/>
                </a:lnTo>
                <a:lnTo>
                  <a:pt x="417" y="21"/>
                </a:lnTo>
                <a:lnTo>
                  <a:pt x="422" y="17"/>
                </a:lnTo>
                <a:lnTo>
                  <a:pt x="427" y="13"/>
                </a:lnTo>
                <a:lnTo>
                  <a:pt x="433" y="10"/>
                </a:lnTo>
                <a:lnTo>
                  <a:pt x="439" y="7"/>
                </a:lnTo>
                <a:lnTo>
                  <a:pt x="446" y="5"/>
                </a:lnTo>
                <a:lnTo>
                  <a:pt x="452" y="3"/>
                </a:lnTo>
                <a:lnTo>
                  <a:pt x="459" y="1"/>
                </a:lnTo>
                <a:lnTo>
                  <a:pt x="467" y="0"/>
                </a:lnTo>
                <a:lnTo>
                  <a:pt x="474" y="0"/>
                </a:lnTo>
                <a:lnTo>
                  <a:pt x="481" y="0"/>
                </a:lnTo>
                <a:lnTo>
                  <a:pt x="489" y="0"/>
                </a:lnTo>
                <a:lnTo>
                  <a:pt x="496" y="1"/>
                </a:lnTo>
                <a:lnTo>
                  <a:pt x="503" y="2"/>
                </a:lnTo>
                <a:lnTo>
                  <a:pt x="511" y="4"/>
                </a:lnTo>
                <a:lnTo>
                  <a:pt x="518" y="6"/>
                </a:lnTo>
                <a:lnTo>
                  <a:pt x="521" y="8"/>
                </a:lnTo>
                <a:lnTo>
                  <a:pt x="524" y="9"/>
                </a:lnTo>
                <a:lnTo>
                  <a:pt x="531" y="13"/>
                </a:lnTo>
                <a:lnTo>
                  <a:pt x="537" y="17"/>
                </a:lnTo>
                <a:lnTo>
                  <a:pt x="542" y="21"/>
                </a:lnTo>
                <a:lnTo>
                  <a:pt x="545" y="24"/>
                </a:lnTo>
                <a:lnTo>
                  <a:pt x="547" y="26"/>
                </a:lnTo>
                <a:lnTo>
                  <a:pt x="551" y="32"/>
                </a:lnTo>
                <a:lnTo>
                  <a:pt x="554" y="37"/>
                </a:lnTo>
                <a:lnTo>
                  <a:pt x="556" y="42"/>
                </a:lnTo>
                <a:lnTo>
                  <a:pt x="557" y="47"/>
                </a:lnTo>
                <a:lnTo>
                  <a:pt x="557" y="54"/>
                </a:lnTo>
                <a:lnTo>
                  <a:pt x="557" y="60"/>
                </a:lnTo>
                <a:lnTo>
                  <a:pt x="556" y="64"/>
                </a:lnTo>
                <a:lnTo>
                  <a:pt x="555" y="68"/>
                </a:lnTo>
                <a:lnTo>
                  <a:pt x="551" y="75"/>
                </a:lnTo>
                <a:lnTo>
                  <a:pt x="549" y="79"/>
                </a:lnTo>
                <a:lnTo>
                  <a:pt x="547" y="83"/>
                </a:lnTo>
                <a:lnTo>
                  <a:pt x="537" y="96"/>
                </a:lnTo>
                <a:lnTo>
                  <a:pt x="530" y="106"/>
                </a:lnTo>
                <a:lnTo>
                  <a:pt x="528" y="110"/>
                </a:lnTo>
                <a:lnTo>
                  <a:pt x="525" y="114"/>
                </a:lnTo>
                <a:lnTo>
                  <a:pt x="524" y="118"/>
                </a:lnTo>
                <a:lnTo>
                  <a:pt x="523" y="122"/>
                </a:lnTo>
                <a:lnTo>
                  <a:pt x="523" y="126"/>
                </a:lnTo>
                <a:lnTo>
                  <a:pt x="524" y="128"/>
                </a:lnTo>
                <a:lnTo>
                  <a:pt x="525" y="129"/>
                </a:lnTo>
                <a:lnTo>
                  <a:pt x="526" y="131"/>
                </a:lnTo>
                <a:lnTo>
                  <a:pt x="528" y="133"/>
                </a:lnTo>
                <a:lnTo>
                  <a:pt x="532" y="136"/>
                </a:lnTo>
                <a:lnTo>
                  <a:pt x="534" y="137"/>
                </a:lnTo>
                <a:lnTo>
                  <a:pt x="537" y="139"/>
                </a:lnTo>
                <a:lnTo>
                  <a:pt x="545" y="141"/>
                </a:lnTo>
                <a:lnTo>
                  <a:pt x="817" y="141"/>
                </a:lnTo>
                <a:lnTo>
                  <a:pt x="817" y="664"/>
                </a:lnTo>
                <a:lnTo>
                  <a:pt x="545" y="664"/>
                </a:lnTo>
                <a:lnTo>
                  <a:pt x="535" y="668"/>
                </a:lnTo>
                <a:lnTo>
                  <a:pt x="531" y="670"/>
                </a:lnTo>
                <a:lnTo>
                  <a:pt x="528" y="672"/>
                </a:lnTo>
                <a:lnTo>
                  <a:pt x="526" y="675"/>
                </a:lnTo>
                <a:lnTo>
                  <a:pt x="524" y="677"/>
                </a:lnTo>
                <a:lnTo>
                  <a:pt x="524" y="680"/>
                </a:lnTo>
                <a:lnTo>
                  <a:pt x="523" y="682"/>
                </a:lnTo>
                <a:lnTo>
                  <a:pt x="524" y="685"/>
                </a:lnTo>
                <a:lnTo>
                  <a:pt x="524" y="688"/>
                </a:lnTo>
                <a:lnTo>
                  <a:pt x="527" y="694"/>
                </a:lnTo>
                <a:lnTo>
                  <a:pt x="531" y="701"/>
                </a:lnTo>
                <a:lnTo>
                  <a:pt x="536" y="708"/>
                </a:lnTo>
                <a:lnTo>
                  <a:pt x="542" y="715"/>
                </a:lnTo>
                <a:lnTo>
                  <a:pt x="547" y="722"/>
                </a:lnTo>
                <a:lnTo>
                  <a:pt x="551" y="730"/>
                </a:lnTo>
                <a:lnTo>
                  <a:pt x="555" y="738"/>
                </a:lnTo>
                <a:lnTo>
                  <a:pt x="558" y="746"/>
                </a:lnTo>
                <a:lnTo>
                  <a:pt x="558" y="752"/>
                </a:lnTo>
                <a:lnTo>
                  <a:pt x="558" y="756"/>
                </a:lnTo>
                <a:lnTo>
                  <a:pt x="557" y="760"/>
                </a:lnTo>
                <a:lnTo>
                  <a:pt x="556" y="764"/>
                </a:lnTo>
                <a:lnTo>
                  <a:pt x="554" y="769"/>
                </a:lnTo>
                <a:lnTo>
                  <a:pt x="552" y="773"/>
                </a:lnTo>
                <a:lnTo>
                  <a:pt x="545" y="781"/>
                </a:lnTo>
                <a:lnTo>
                  <a:pt x="541" y="785"/>
                </a:lnTo>
                <a:lnTo>
                  <a:pt x="537" y="788"/>
                </a:lnTo>
                <a:lnTo>
                  <a:pt x="529" y="794"/>
                </a:lnTo>
                <a:lnTo>
                  <a:pt x="524" y="796"/>
                </a:lnTo>
                <a:lnTo>
                  <a:pt x="520" y="798"/>
                </a:lnTo>
                <a:lnTo>
                  <a:pt x="510" y="802"/>
                </a:lnTo>
                <a:lnTo>
                  <a:pt x="503" y="803"/>
                </a:lnTo>
                <a:lnTo>
                  <a:pt x="498" y="804"/>
                </a:lnTo>
                <a:lnTo>
                  <a:pt x="488" y="805"/>
                </a:lnTo>
                <a:lnTo>
                  <a:pt x="477" y="806"/>
                </a:lnTo>
                <a:lnTo>
                  <a:pt x="466" y="805"/>
                </a:lnTo>
                <a:lnTo>
                  <a:pt x="456" y="803"/>
                </a:lnTo>
                <a:lnTo>
                  <a:pt x="446" y="800"/>
                </a:lnTo>
                <a:lnTo>
                  <a:pt x="441" y="798"/>
                </a:lnTo>
                <a:lnTo>
                  <a:pt x="436" y="796"/>
                </a:lnTo>
                <a:lnTo>
                  <a:pt x="427" y="792"/>
                </a:lnTo>
                <a:lnTo>
                  <a:pt x="423" y="789"/>
                </a:lnTo>
                <a:lnTo>
                  <a:pt x="419" y="786"/>
                </a:lnTo>
                <a:lnTo>
                  <a:pt x="412" y="780"/>
                </a:lnTo>
                <a:lnTo>
                  <a:pt x="409" y="776"/>
                </a:lnTo>
                <a:lnTo>
                  <a:pt x="407" y="772"/>
                </a:lnTo>
                <a:lnTo>
                  <a:pt x="404" y="767"/>
                </a:lnTo>
                <a:lnTo>
                  <a:pt x="402" y="763"/>
                </a:lnTo>
                <a:lnTo>
                  <a:pt x="401" y="758"/>
                </a:lnTo>
                <a:lnTo>
                  <a:pt x="400" y="754"/>
                </a:lnTo>
                <a:lnTo>
                  <a:pt x="400" y="750"/>
                </a:lnTo>
                <a:lnTo>
                  <a:pt x="400" y="744"/>
                </a:lnTo>
                <a:lnTo>
                  <a:pt x="401" y="740"/>
                </a:lnTo>
                <a:lnTo>
                  <a:pt x="402" y="736"/>
                </a:lnTo>
                <a:lnTo>
                  <a:pt x="406" y="728"/>
                </a:lnTo>
                <a:lnTo>
                  <a:pt x="410" y="721"/>
                </a:lnTo>
                <a:lnTo>
                  <a:pt x="415" y="713"/>
                </a:lnTo>
                <a:lnTo>
                  <a:pt x="420" y="706"/>
                </a:lnTo>
                <a:lnTo>
                  <a:pt x="424" y="700"/>
                </a:lnTo>
                <a:lnTo>
                  <a:pt x="428" y="694"/>
                </a:lnTo>
                <a:lnTo>
                  <a:pt x="431" y="688"/>
                </a:lnTo>
                <a:lnTo>
                  <a:pt x="432" y="685"/>
                </a:lnTo>
                <a:lnTo>
                  <a:pt x="432" y="682"/>
                </a:lnTo>
                <a:lnTo>
                  <a:pt x="432" y="680"/>
                </a:lnTo>
                <a:lnTo>
                  <a:pt x="431" y="677"/>
                </a:lnTo>
                <a:lnTo>
                  <a:pt x="430" y="675"/>
                </a:lnTo>
                <a:lnTo>
                  <a:pt x="428" y="673"/>
                </a:lnTo>
                <a:lnTo>
                  <a:pt x="425" y="670"/>
                </a:lnTo>
                <a:lnTo>
                  <a:pt x="421" y="668"/>
                </a:lnTo>
                <a:lnTo>
                  <a:pt x="417" y="666"/>
                </a:lnTo>
                <a:lnTo>
                  <a:pt x="412" y="664"/>
                </a:lnTo>
                <a:lnTo>
                  <a:pt x="141" y="664"/>
                </a:lnTo>
                <a:lnTo>
                  <a:pt x="141" y="468"/>
                </a:lnTo>
                <a:lnTo>
                  <a:pt x="137" y="458"/>
                </a:lnTo>
                <a:lnTo>
                  <a:pt x="135" y="453"/>
                </a:lnTo>
                <a:lnTo>
                  <a:pt x="133" y="451"/>
                </a:lnTo>
                <a:lnTo>
                  <a:pt x="130" y="448"/>
                </a:lnTo>
                <a:lnTo>
                  <a:pt x="128" y="447"/>
                </a:lnTo>
                <a:lnTo>
                  <a:pt x="125" y="446"/>
                </a:lnTo>
                <a:lnTo>
                  <a:pt x="122" y="446"/>
                </a:lnTo>
                <a:lnTo>
                  <a:pt x="119" y="447"/>
                </a:lnTo>
                <a:lnTo>
                  <a:pt x="116" y="448"/>
                </a:lnTo>
                <a:lnTo>
                  <a:pt x="110" y="451"/>
                </a:lnTo>
                <a:lnTo>
                  <a:pt x="103" y="456"/>
                </a:lnTo>
                <a:lnTo>
                  <a:pt x="96" y="461"/>
                </a:lnTo>
                <a:lnTo>
                  <a:pt x="82" y="471"/>
                </a:lnTo>
                <a:lnTo>
                  <a:pt x="74" y="476"/>
                </a:lnTo>
                <a:lnTo>
                  <a:pt x="70" y="478"/>
                </a:lnTo>
                <a:lnTo>
                  <a:pt x="66" y="479"/>
                </a:lnTo>
                <a:lnTo>
                  <a:pt x="58" y="482"/>
                </a:lnTo>
                <a:lnTo>
                  <a:pt x="54" y="482"/>
                </a:lnTo>
                <a:lnTo>
                  <a:pt x="50" y="482"/>
                </a:lnTo>
                <a:lnTo>
                  <a:pt x="45" y="481"/>
                </a:lnTo>
                <a:lnTo>
                  <a:pt x="41" y="480"/>
                </a:lnTo>
                <a:lnTo>
                  <a:pt x="37" y="478"/>
                </a:lnTo>
                <a:lnTo>
                  <a:pt x="32" y="476"/>
                </a:lnTo>
                <a:lnTo>
                  <a:pt x="24" y="469"/>
                </a:lnTo>
                <a:lnTo>
                  <a:pt x="21" y="465"/>
                </a:lnTo>
                <a:lnTo>
                  <a:pt x="17" y="461"/>
                </a:lnTo>
                <a:lnTo>
                  <a:pt x="12" y="452"/>
                </a:lnTo>
                <a:lnTo>
                  <a:pt x="9" y="447"/>
                </a:lnTo>
                <a:lnTo>
                  <a:pt x="7" y="443"/>
                </a:lnTo>
                <a:lnTo>
                  <a:pt x="4" y="433"/>
                </a:lnTo>
                <a:lnTo>
                  <a:pt x="2" y="427"/>
                </a:lnTo>
                <a:lnTo>
                  <a:pt x="1" y="422"/>
                </a:lnTo>
                <a:lnTo>
                  <a:pt x="0" y="412"/>
                </a:lnTo>
                <a:lnTo>
                  <a:pt x="0" y="401"/>
                </a:lnTo>
                <a:lnTo>
                  <a:pt x="1" y="390"/>
                </a:lnTo>
                <a:lnTo>
                  <a:pt x="2" y="380"/>
                </a:lnTo>
                <a:lnTo>
                  <a:pt x="5" y="370"/>
                </a:lnTo>
                <a:lnTo>
                  <a:pt x="7" y="365"/>
                </a:lnTo>
                <a:lnTo>
                  <a:pt x="9" y="360"/>
                </a:lnTo>
                <a:lnTo>
                  <a:pt x="14" y="350"/>
                </a:lnTo>
                <a:lnTo>
                  <a:pt x="16" y="346"/>
                </a:lnTo>
                <a:lnTo>
                  <a:pt x="19" y="342"/>
                </a:lnTo>
                <a:lnTo>
                  <a:pt x="26" y="335"/>
                </a:lnTo>
                <a:lnTo>
                  <a:pt x="29" y="332"/>
                </a:lnTo>
                <a:lnTo>
                  <a:pt x="33" y="330"/>
                </a:lnTo>
                <a:close/>
              </a:path>
            </a:pathLst>
          </a:custGeom>
          <a:ln>
            <a:solidFill>
              <a:schemeClr val="accent6"/>
            </a:solidFill>
            <a:headEnd/>
            <a:tailEnd/>
          </a:ln>
          <a:effectLst/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lIns="684000" tIns="36000" rIns="72000" bIns="36000" anchor="ctr" anchorCtr="0"/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ru-RU" sz="2000" dirty="0" smtClean="0">
              <a:solidFill>
                <a:schemeClr val="accent6"/>
              </a:solidFill>
            </a:endParaRPr>
          </a:p>
        </p:txBody>
      </p:sp>
      <p:sp useBgFill="1">
        <p:nvSpPr>
          <p:cNvPr id="31" name="Freeform 6"/>
          <p:cNvSpPr>
            <a:spLocks/>
          </p:cNvSpPr>
          <p:nvPr/>
        </p:nvSpPr>
        <p:spPr bwMode="auto">
          <a:xfrm>
            <a:off x="1966954" y="4406403"/>
            <a:ext cx="2670449" cy="1686893"/>
          </a:xfrm>
          <a:custGeom>
            <a:avLst/>
            <a:gdLst>
              <a:gd name="T0" fmla="*/ 134 w 955"/>
              <a:gd name="T1" fmla="*/ 454 h 667"/>
              <a:gd name="T2" fmla="*/ 123 w 955"/>
              <a:gd name="T3" fmla="*/ 449 h 667"/>
              <a:gd name="T4" fmla="*/ 105 w 955"/>
              <a:gd name="T5" fmla="*/ 457 h 667"/>
              <a:gd name="T6" fmla="*/ 76 w 955"/>
              <a:gd name="T7" fmla="*/ 477 h 667"/>
              <a:gd name="T8" fmla="*/ 51 w 955"/>
              <a:gd name="T9" fmla="*/ 483 h 667"/>
              <a:gd name="T10" fmla="*/ 33 w 955"/>
              <a:gd name="T11" fmla="*/ 477 h 667"/>
              <a:gd name="T12" fmla="*/ 12 w 955"/>
              <a:gd name="T13" fmla="*/ 454 h 667"/>
              <a:gd name="T14" fmla="*/ 3 w 955"/>
              <a:gd name="T15" fmla="*/ 430 h 667"/>
              <a:gd name="T16" fmla="*/ 1 w 955"/>
              <a:gd name="T17" fmla="*/ 391 h 667"/>
              <a:gd name="T18" fmla="*/ 9 w 955"/>
              <a:gd name="T19" fmla="*/ 361 h 667"/>
              <a:gd name="T20" fmla="*/ 26 w 955"/>
              <a:gd name="T21" fmla="*/ 338 h 667"/>
              <a:gd name="T22" fmla="*/ 44 w 955"/>
              <a:gd name="T23" fmla="*/ 327 h 667"/>
              <a:gd name="T24" fmla="*/ 61 w 955"/>
              <a:gd name="T25" fmla="*/ 326 h 667"/>
              <a:gd name="T26" fmla="*/ 92 w 955"/>
              <a:gd name="T27" fmla="*/ 341 h 667"/>
              <a:gd name="T28" fmla="*/ 118 w 955"/>
              <a:gd name="T29" fmla="*/ 356 h 667"/>
              <a:gd name="T30" fmla="*/ 129 w 955"/>
              <a:gd name="T31" fmla="*/ 356 h 667"/>
              <a:gd name="T32" fmla="*/ 138 w 955"/>
              <a:gd name="T33" fmla="*/ 346 h 667"/>
              <a:gd name="T34" fmla="*/ 412 w 955"/>
              <a:gd name="T35" fmla="*/ 142 h 667"/>
              <a:gd name="T36" fmla="*/ 428 w 955"/>
              <a:gd name="T37" fmla="*/ 134 h 667"/>
              <a:gd name="T38" fmla="*/ 431 w 955"/>
              <a:gd name="T39" fmla="*/ 120 h 667"/>
              <a:gd name="T40" fmla="*/ 419 w 955"/>
              <a:gd name="T41" fmla="*/ 99 h 667"/>
              <a:gd name="T42" fmla="*/ 401 w 955"/>
              <a:gd name="T43" fmla="*/ 70 h 667"/>
              <a:gd name="T44" fmla="*/ 398 w 955"/>
              <a:gd name="T45" fmla="*/ 53 h 667"/>
              <a:gd name="T46" fmla="*/ 402 w 955"/>
              <a:gd name="T47" fmla="*/ 40 h 667"/>
              <a:gd name="T48" fmla="*/ 414 w 955"/>
              <a:gd name="T49" fmla="*/ 23 h 667"/>
              <a:gd name="T50" fmla="*/ 440 w 955"/>
              <a:gd name="T51" fmla="*/ 8 h 667"/>
              <a:gd name="T52" fmla="*/ 476 w 955"/>
              <a:gd name="T53" fmla="*/ 0 h 667"/>
              <a:gd name="T54" fmla="*/ 518 w 955"/>
              <a:gd name="T55" fmla="*/ 8 h 667"/>
              <a:gd name="T56" fmla="*/ 536 w 955"/>
              <a:gd name="T57" fmla="*/ 18 h 667"/>
              <a:gd name="T58" fmla="*/ 551 w 955"/>
              <a:gd name="T59" fmla="*/ 34 h 667"/>
              <a:gd name="T60" fmla="*/ 557 w 955"/>
              <a:gd name="T61" fmla="*/ 51 h 667"/>
              <a:gd name="T62" fmla="*/ 551 w 955"/>
              <a:gd name="T63" fmla="*/ 75 h 667"/>
              <a:gd name="T64" fmla="*/ 526 w 955"/>
              <a:gd name="T65" fmla="*/ 111 h 667"/>
              <a:gd name="T66" fmla="*/ 522 w 955"/>
              <a:gd name="T67" fmla="*/ 128 h 667"/>
              <a:gd name="T68" fmla="*/ 531 w 955"/>
              <a:gd name="T69" fmla="*/ 138 h 667"/>
              <a:gd name="T70" fmla="*/ 814 w 955"/>
              <a:gd name="T71" fmla="*/ 338 h 667"/>
              <a:gd name="T72" fmla="*/ 822 w 955"/>
              <a:gd name="T73" fmla="*/ 353 h 667"/>
              <a:gd name="T74" fmla="*/ 832 w 955"/>
              <a:gd name="T75" fmla="*/ 357 h 667"/>
              <a:gd name="T76" fmla="*/ 850 w 955"/>
              <a:gd name="T77" fmla="*/ 350 h 667"/>
              <a:gd name="T78" fmla="*/ 882 w 955"/>
              <a:gd name="T79" fmla="*/ 329 h 667"/>
              <a:gd name="T80" fmla="*/ 898 w 955"/>
              <a:gd name="T81" fmla="*/ 324 h 667"/>
              <a:gd name="T82" fmla="*/ 916 w 955"/>
              <a:gd name="T83" fmla="*/ 329 h 667"/>
              <a:gd name="T84" fmla="*/ 932 w 955"/>
              <a:gd name="T85" fmla="*/ 341 h 667"/>
              <a:gd name="T86" fmla="*/ 948 w 955"/>
              <a:gd name="T87" fmla="*/ 366 h 667"/>
              <a:gd name="T88" fmla="*/ 955 w 955"/>
              <a:gd name="T89" fmla="*/ 397 h 667"/>
              <a:gd name="T90" fmla="*/ 951 w 955"/>
              <a:gd name="T91" fmla="*/ 435 h 667"/>
              <a:gd name="T92" fmla="*/ 940 w 955"/>
              <a:gd name="T93" fmla="*/ 459 h 667"/>
              <a:gd name="T94" fmla="*/ 927 w 955"/>
              <a:gd name="T95" fmla="*/ 474 h 667"/>
              <a:gd name="T96" fmla="*/ 909 w 955"/>
              <a:gd name="T97" fmla="*/ 483 h 667"/>
              <a:gd name="T98" fmla="*/ 888 w 955"/>
              <a:gd name="T99" fmla="*/ 481 h 667"/>
              <a:gd name="T100" fmla="*/ 851 w 955"/>
              <a:gd name="T101" fmla="*/ 457 h 667"/>
              <a:gd name="T102" fmla="*/ 832 w 955"/>
              <a:gd name="T103" fmla="*/ 449 h 667"/>
              <a:gd name="T104" fmla="*/ 822 w 955"/>
              <a:gd name="T105" fmla="*/ 453 h 667"/>
              <a:gd name="T106" fmla="*/ 814 w 955"/>
              <a:gd name="T107" fmla="*/ 469 h 667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w 955"/>
              <a:gd name="T163" fmla="*/ 0 h 667"/>
              <a:gd name="T164" fmla="*/ 955 w 955"/>
              <a:gd name="T165" fmla="*/ 667 h 667"/>
            </a:gdLst>
            <a:ahLst/>
            <a:cxnLst>
              <a:cxn ang="T108">
                <a:pos x="T0" y="T1"/>
              </a:cxn>
              <a:cxn ang="T109">
                <a:pos x="T2" y="T3"/>
              </a:cxn>
              <a:cxn ang="T110">
                <a:pos x="T4" y="T5"/>
              </a:cxn>
              <a:cxn ang="T111">
                <a:pos x="T6" y="T7"/>
              </a:cxn>
              <a:cxn ang="T112">
                <a:pos x="T8" y="T9"/>
              </a:cxn>
              <a:cxn ang="T113">
                <a:pos x="T10" y="T11"/>
              </a:cxn>
              <a:cxn ang="T114">
                <a:pos x="T12" y="T13"/>
              </a:cxn>
              <a:cxn ang="T115">
                <a:pos x="T14" y="T15"/>
              </a:cxn>
              <a:cxn ang="T116">
                <a:pos x="T16" y="T17"/>
              </a:cxn>
              <a:cxn ang="T117">
                <a:pos x="T18" y="T19"/>
              </a:cxn>
              <a:cxn ang="T118">
                <a:pos x="T20" y="T21"/>
              </a:cxn>
              <a:cxn ang="T119">
                <a:pos x="T22" y="T23"/>
              </a:cxn>
              <a:cxn ang="T120">
                <a:pos x="T24" y="T25"/>
              </a:cxn>
              <a:cxn ang="T121">
                <a:pos x="T26" y="T27"/>
              </a:cxn>
              <a:cxn ang="T122">
                <a:pos x="T28" y="T29"/>
              </a:cxn>
              <a:cxn ang="T123">
                <a:pos x="T30" y="T31"/>
              </a:cxn>
              <a:cxn ang="T124">
                <a:pos x="T32" y="T33"/>
              </a:cxn>
              <a:cxn ang="T125">
                <a:pos x="T34" y="T35"/>
              </a:cxn>
              <a:cxn ang="T126">
                <a:pos x="T36" y="T37"/>
              </a:cxn>
              <a:cxn ang="T127">
                <a:pos x="T38" y="T39"/>
              </a:cxn>
              <a:cxn ang="T128">
                <a:pos x="T40" y="T41"/>
              </a:cxn>
              <a:cxn ang="T129">
                <a:pos x="T42" y="T43"/>
              </a:cxn>
              <a:cxn ang="T130">
                <a:pos x="T44" y="T45"/>
              </a:cxn>
              <a:cxn ang="T131">
                <a:pos x="T46" y="T47"/>
              </a:cxn>
              <a:cxn ang="T132">
                <a:pos x="T48" y="T49"/>
              </a:cxn>
              <a:cxn ang="T133">
                <a:pos x="T50" y="T51"/>
              </a:cxn>
              <a:cxn ang="T134">
                <a:pos x="T52" y="T53"/>
              </a:cxn>
              <a:cxn ang="T135">
                <a:pos x="T54" y="T55"/>
              </a:cxn>
              <a:cxn ang="T136">
                <a:pos x="T56" y="T57"/>
              </a:cxn>
              <a:cxn ang="T137">
                <a:pos x="T58" y="T59"/>
              </a:cxn>
              <a:cxn ang="T138">
                <a:pos x="T60" y="T61"/>
              </a:cxn>
              <a:cxn ang="T139">
                <a:pos x="T62" y="T63"/>
              </a:cxn>
              <a:cxn ang="T140">
                <a:pos x="T64" y="T65"/>
              </a:cxn>
              <a:cxn ang="T141">
                <a:pos x="T66" y="T67"/>
              </a:cxn>
              <a:cxn ang="T142">
                <a:pos x="T68" y="T69"/>
              </a:cxn>
              <a:cxn ang="T143">
                <a:pos x="T70" y="T71"/>
              </a:cxn>
              <a:cxn ang="T144">
                <a:pos x="T72" y="T73"/>
              </a:cxn>
              <a:cxn ang="T145">
                <a:pos x="T74" y="T75"/>
              </a:cxn>
              <a:cxn ang="T146">
                <a:pos x="T76" y="T77"/>
              </a:cxn>
              <a:cxn ang="T147">
                <a:pos x="T78" y="T79"/>
              </a:cxn>
              <a:cxn ang="T148">
                <a:pos x="T80" y="T81"/>
              </a:cxn>
              <a:cxn ang="T149">
                <a:pos x="T82" y="T83"/>
              </a:cxn>
              <a:cxn ang="T150">
                <a:pos x="T84" y="T85"/>
              </a:cxn>
              <a:cxn ang="T151">
                <a:pos x="T86" y="T87"/>
              </a:cxn>
              <a:cxn ang="T152">
                <a:pos x="T88" y="T89"/>
              </a:cxn>
              <a:cxn ang="T153">
                <a:pos x="T90" y="T91"/>
              </a:cxn>
              <a:cxn ang="T154">
                <a:pos x="T92" y="T93"/>
              </a:cxn>
              <a:cxn ang="T155">
                <a:pos x="T94" y="T95"/>
              </a:cxn>
              <a:cxn ang="T156">
                <a:pos x="T96" y="T97"/>
              </a:cxn>
              <a:cxn ang="T157">
                <a:pos x="T98" y="T99"/>
              </a:cxn>
              <a:cxn ang="T158">
                <a:pos x="T100" y="T101"/>
              </a:cxn>
              <a:cxn ang="T159">
                <a:pos x="T102" y="T103"/>
              </a:cxn>
              <a:cxn ang="T160">
                <a:pos x="T104" y="T105"/>
              </a:cxn>
              <a:cxn ang="T161">
                <a:pos x="T106" y="T107"/>
              </a:cxn>
            </a:cxnLst>
            <a:rect l="T162" t="T163" r="T164" b="T165"/>
            <a:pathLst>
              <a:path w="955" h="667">
                <a:moveTo>
                  <a:pt x="142" y="471"/>
                </a:moveTo>
                <a:lnTo>
                  <a:pt x="138" y="461"/>
                </a:lnTo>
                <a:lnTo>
                  <a:pt x="136" y="457"/>
                </a:lnTo>
                <a:lnTo>
                  <a:pt x="134" y="454"/>
                </a:lnTo>
                <a:lnTo>
                  <a:pt x="131" y="451"/>
                </a:lnTo>
                <a:lnTo>
                  <a:pt x="129" y="450"/>
                </a:lnTo>
                <a:lnTo>
                  <a:pt x="126" y="449"/>
                </a:lnTo>
                <a:lnTo>
                  <a:pt x="123" y="449"/>
                </a:lnTo>
                <a:lnTo>
                  <a:pt x="121" y="449"/>
                </a:lnTo>
                <a:lnTo>
                  <a:pt x="118" y="450"/>
                </a:lnTo>
                <a:lnTo>
                  <a:pt x="112" y="452"/>
                </a:lnTo>
                <a:lnTo>
                  <a:pt x="105" y="457"/>
                </a:lnTo>
                <a:lnTo>
                  <a:pt x="98" y="461"/>
                </a:lnTo>
                <a:lnTo>
                  <a:pt x="91" y="467"/>
                </a:lnTo>
                <a:lnTo>
                  <a:pt x="83" y="472"/>
                </a:lnTo>
                <a:lnTo>
                  <a:pt x="76" y="477"/>
                </a:lnTo>
                <a:lnTo>
                  <a:pt x="68" y="481"/>
                </a:lnTo>
                <a:lnTo>
                  <a:pt x="59" y="483"/>
                </a:lnTo>
                <a:lnTo>
                  <a:pt x="55" y="483"/>
                </a:lnTo>
                <a:lnTo>
                  <a:pt x="51" y="483"/>
                </a:lnTo>
                <a:lnTo>
                  <a:pt x="47" y="483"/>
                </a:lnTo>
                <a:lnTo>
                  <a:pt x="42" y="482"/>
                </a:lnTo>
                <a:lnTo>
                  <a:pt x="38" y="480"/>
                </a:lnTo>
                <a:lnTo>
                  <a:pt x="33" y="477"/>
                </a:lnTo>
                <a:lnTo>
                  <a:pt x="25" y="470"/>
                </a:lnTo>
                <a:lnTo>
                  <a:pt x="21" y="467"/>
                </a:lnTo>
                <a:lnTo>
                  <a:pt x="18" y="463"/>
                </a:lnTo>
                <a:lnTo>
                  <a:pt x="12" y="454"/>
                </a:lnTo>
                <a:lnTo>
                  <a:pt x="10" y="450"/>
                </a:lnTo>
                <a:lnTo>
                  <a:pt x="7" y="445"/>
                </a:lnTo>
                <a:lnTo>
                  <a:pt x="4" y="435"/>
                </a:lnTo>
                <a:lnTo>
                  <a:pt x="3" y="430"/>
                </a:lnTo>
                <a:lnTo>
                  <a:pt x="2" y="425"/>
                </a:lnTo>
                <a:lnTo>
                  <a:pt x="0" y="413"/>
                </a:lnTo>
                <a:lnTo>
                  <a:pt x="0" y="402"/>
                </a:lnTo>
                <a:lnTo>
                  <a:pt x="1" y="391"/>
                </a:lnTo>
                <a:lnTo>
                  <a:pt x="3" y="381"/>
                </a:lnTo>
                <a:lnTo>
                  <a:pt x="5" y="371"/>
                </a:lnTo>
                <a:lnTo>
                  <a:pt x="7" y="366"/>
                </a:lnTo>
                <a:lnTo>
                  <a:pt x="9" y="361"/>
                </a:lnTo>
                <a:lnTo>
                  <a:pt x="14" y="353"/>
                </a:lnTo>
                <a:lnTo>
                  <a:pt x="17" y="348"/>
                </a:lnTo>
                <a:lnTo>
                  <a:pt x="19" y="345"/>
                </a:lnTo>
                <a:lnTo>
                  <a:pt x="26" y="338"/>
                </a:lnTo>
                <a:lnTo>
                  <a:pt x="30" y="335"/>
                </a:lnTo>
                <a:lnTo>
                  <a:pt x="34" y="332"/>
                </a:lnTo>
                <a:lnTo>
                  <a:pt x="39" y="329"/>
                </a:lnTo>
                <a:lnTo>
                  <a:pt x="44" y="327"/>
                </a:lnTo>
                <a:lnTo>
                  <a:pt x="48" y="326"/>
                </a:lnTo>
                <a:lnTo>
                  <a:pt x="53" y="326"/>
                </a:lnTo>
                <a:lnTo>
                  <a:pt x="57" y="324"/>
                </a:lnTo>
                <a:lnTo>
                  <a:pt x="61" y="326"/>
                </a:lnTo>
                <a:lnTo>
                  <a:pt x="70" y="328"/>
                </a:lnTo>
                <a:lnTo>
                  <a:pt x="78" y="331"/>
                </a:lnTo>
                <a:lnTo>
                  <a:pt x="85" y="336"/>
                </a:lnTo>
                <a:lnTo>
                  <a:pt x="92" y="341"/>
                </a:lnTo>
                <a:lnTo>
                  <a:pt x="99" y="345"/>
                </a:lnTo>
                <a:lnTo>
                  <a:pt x="106" y="350"/>
                </a:lnTo>
                <a:lnTo>
                  <a:pt x="112" y="354"/>
                </a:lnTo>
                <a:lnTo>
                  <a:pt x="118" y="356"/>
                </a:lnTo>
                <a:lnTo>
                  <a:pt x="121" y="357"/>
                </a:lnTo>
                <a:lnTo>
                  <a:pt x="123" y="357"/>
                </a:lnTo>
                <a:lnTo>
                  <a:pt x="126" y="357"/>
                </a:lnTo>
                <a:lnTo>
                  <a:pt x="129" y="356"/>
                </a:lnTo>
                <a:lnTo>
                  <a:pt x="131" y="355"/>
                </a:lnTo>
                <a:lnTo>
                  <a:pt x="133" y="353"/>
                </a:lnTo>
                <a:lnTo>
                  <a:pt x="136" y="350"/>
                </a:lnTo>
                <a:lnTo>
                  <a:pt x="138" y="346"/>
                </a:lnTo>
                <a:lnTo>
                  <a:pt x="140" y="342"/>
                </a:lnTo>
                <a:lnTo>
                  <a:pt x="142" y="336"/>
                </a:lnTo>
                <a:lnTo>
                  <a:pt x="142" y="142"/>
                </a:lnTo>
                <a:lnTo>
                  <a:pt x="412" y="142"/>
                </a:lnTo>
                <a:lnTo>
                  <a:pt x="418" y="140"/>
                </a:lnTo>
                <a:lnTo>
                  <a:pt x="422" y="138"/>
                </a:lnTo>
                <a:lnTo>
                  <a:pt x="425" y="136"/>
                </a:lnTo>
                <a:lnTo>
                  <a:pt x="428" y="134"/>
                </a:lnTo>
                <a:lnTo>
                  <a:pt x="429" y="131"/>
                </a:lnTo>
                <a:lnTo>
                  <a:pt x="430" y="128"/>
                </a:lnTo>
                <a:lnTo>
                  <a:pt x="431" y="123"/>
                </a:lnTo>
                <a:lnTo>
                  <a:pt x="431" y="120"/>
                </a:lnTo>
                <a:lnTo>
                  <a:pt x="430" y="117"/>
                </a:lnTo>
                <a:lnTo>
                  <a:pt x="427" y="112"/>
                </a:lnTo>
                <a:lnTo>
                  <a:pt x="423" y="105"/>
                </a:lnTo>
                <a:lnTo>
                  <a:pt x="419" y="99"/>
                </a:lnTo>
                <a:lnTo>
                  <a:pt x="413" y="92"/>
                </a:lnTo>
                <a:lnTo>
                  <a:pt x="408" y="85"/>
                </a:lnTo>
                <a:lnTo>
                  <a:pt x="404" y="77"/>
                </a:lnTo>
                <a:lnTo>
                  <a:pt x="401" y="70"/>
                </a:lnTo>
                <a:lnTo>
                  <a:pt x="399" y="66"/>
                </a:lnTo>
                <a:lnTo>
                  <a:pt x="399" y="61"/>
                </a:lnTo>
                <a:lnTo>
                  <a:pt x="398" y="57"/>
                </a:lnTo>
                <a:lnTo>
                  <a:pt x="398" y="53"/>
                </a:lnTo>
                <a:lnTo>
                  <a:pt x="399" y="51"/>
                </a:lnTo>
                <a:lnTo>
                  <a:pt x="399" y="49"/>
                </a:lnTo>
                <a:lnTo>
                  <a:pt x="400" y="44"/>
                </a:lnTo>
                <a:lnTo>
                  <a:pt x="402" y="40"/>
                </a:lnTo>
                <a:lnTo>
                  <a:pt x="405" y="35"/>
                </a:lnTo>
                <a:lnTo>
                  <a:pt x="408" y="30"/>
                </a:lnTo>
                <a:lnTo>
                  <a:pt x="411" y="27"/>
                </a:lnTo>
                <a:lnTo>
                  <a:pt x="414" y="23"/>
                </a:lnTo>
                <a:lnTo>
                  <a:pt x="418" y="20"/>
                </a:lnTo>
                <a:lnTo>
                  <a:pt x="426" y="14"/>
                </a:lnTo>
                <a:lnTo>
                  <a:pt x="435" y="10"/>
                </a:lnTo>
                <a:lnTo>
                  <a:pt x="440" y="8"/>
                </a:lnTo>
                <a:lnTo>
                  <a:pt x="445" y="6"/>
                </a:lnTo>
                <a:lnTo>
                  <a:pt x="455" y="3"/>
                </a:lnTo>
                <a:lnTo>
                  <a:pt x="465" y="1"/>
                </a:lnTo>
                <a:lnTo>
                  <a:pt x="476" y="0"/>
                </a:lnTo>
                <a:lnTo>
                  <a:pt x="487" y="1"/>
                </a:lnTo>
                <a:lnTo>
                  <a:pt x="497" y="2"/>
                </a:lnTo>
                <a:lnTo>
                  <a:pt x="508" y="4"/>
                </a:lnTo>
                <a:lnTo>
                  <a:pt x="518" y="8"/>
                </a:lnTo>
                <a:lnTo>
                  <a:pt x="522" y="10"/>
                </a:lnTo>
                <a:lnTo>
                  <a:pt x="527" y="12"/>
                </a:lnTo>
                <a:lnTo>
                  <a:pt x="531" y="15"/>
                </a:lnTo>
                <a:lnTo>
                  <a:pt x="536" y="18"/>
                </a:lnTo>
                <a:lnTo>
                  <a:pt x="540" y="21"/>
                </a:lnTo>
                <a:lnTo>
                  <a:pt x="544" y="25"/>
                </a:lnTo>
                <a:lnTo>
                  <a:pt x="548" y="29"/>
                </a:lnTo>
                <a:lnTo>
                  <a:pt x="551" y="34"/>
                </a:lnTo>
                <a:lnTo>
                  <a:pt x="553" y="38"/>
                </a:lnTo>
                <a:lnTo>
                  <a:pt x="555" y="43"/>
                </a:lnTo>
                <a:lnTo>
                  <a:pt x="557" y="47"/>
                </a:lnTo>
                <a:lnTo>
                  <a:pt x="557" y="51"/>
                </a:lnTo>
                <a:lnTo>
                  <a:pt x="557" y="55"/>
                </a:lnTo>
                <a:lnTo>
                  <a:pt x="557" y="59"/>
                </a:lnTo>
                <a:lnTo>
                  <a:pt x="555" y="67"/>
                </a:lnTo>
                <a:lnTo>
                  <a:pt x="551" y="75"/>
                </a:lnTo>
                <a:lnTo>
                  <a:pt x="546" y="83"/>
                </a:lnTo>
                <a:lnTo>
                  <a:pt x="535" y="98"/>
                </a:lnTo>
                <a:lnTo>
                  <a:pt x="530" y="104"/>
                </a:lnTo>
                <a:lnTo>
                  <a:pt x="526" y="111"/>
                </a:lnTo>
                <a:lnTo>
                  <a:pt x="523" y="117"/>
                </a:lnTo>
                <a:lnTo>
                  <a:pt x="522" y="123"/>
                </a:lnTo>
                <a:lnTo>
                  <a:pt x="522" y="125"/>
                </a:lnTo>
                <a:lnTo>
                  <a:pt x="522" y="128"/>
                </a:lnTo>
                <a:lnTo>
                  <a:pt x="523" y="131"/>
                </a:lnTo>
                <a:lnTo>
                  <a:pt x="525" y="134"/>
                </a:lnTo>
                <a:lnTo>
                  <a:pt x="528" y="136"/>
                </a:lnTo>
                <a:lnTo>
                  <a:pt x="531" y="138"/>
                </a:lnTo>
                <a:lnTo>
                  <a:pt x="535" y="140"/>
                </a:lnTo>
                <a:lnTo>
                  <a:pt x="540" y="142"/>
                </a:lnTo>
                <a:lnTo>
                  <a:pt x="814" y="142"/>
                </a:lnTo>
                <a:lnTo>
                  <a:pt x="814" y="338"/>
                </a:lnTo>
                <a:lnTo>
                  <a:pt x="816" y="343"/>
                </a:lnTo>
                <a:lnTo>
                  <a:pt x="818" y="347"/>
                </a:lnTo>
                <a:lnTo>
                  <a:pt x="820" y="350"/>
                </a:lnTo>
                <a:lnTo>
                  <a:pt x="822" y="353"/>
                </a:lnTo>
                <a:lnTo>
                  <a:pt x="825" y="355"/>
                </a:lnTo>
                <a:lnTo>
                  <a:pt x="827" y="356"/>
                </a:lnTo>
                <a:lnTo>
                  <a:pt x="830" y="357"/>
                </a:lnTo>
                <a:lnTo>
                  <a:pt x="832" y="357"/>
                </a:lnTo>
                <a:lnTo>
                  <a:pt x="835" y="357"/>
                </a:lnTo>
                <a:lnTo>
                  <a:pt x="838" y="356"/>
                </a:lnTo>
                <a:lnTo>
                  <a:pt x="843" y="354"/>
                </a:lnTo>
                <a:lnTo>
                  <a:pt x="850" y="350"/>
                </a:lnTo>
                <a:lnTo>
                  <a:pt x="856" y="345"/>
                </a:lnTo>
                <a:lnTo>
                  <a:pt x="870" y="335"/>
                </a:lnTo>
                <a:lnTo>
                  <a:pt x="878" y="331"/>
                </a:lnTo>
                <a:lnTo>
                  <a:pt x="882" y="329"/>
                </a:lnTo>
                <a:lnTo>
                  <a:pt x="886" y="328"/>
                </a:lnTo>
                <a:lnTo>
                  <a:pt x="890" y="327"/>
                </a:lnTo>
                <a:lnTo>
                  <a:pt x="894" y="326"/>
                </a:lnTo>
                <a:lnTo>
                  <a:pt x="898" y="324"/>
                </a:lnTo>
                <a:lnTo>
                  <a:pt x="903" y="326"/>
                </a:lnTo>
                <a:lnTo>
                  <a:pt x="907" y="326"/>
                </a:lnTo>
                <a:lnTo>
                  <a:pt x="911" y="327"/>
                </a:lnTo>
                <a:lnTo>
                  <a:pt x="916" y="329"/>
                </a:lnTo>
                <a:lnTo>
                  <a:pt x="921" y="332"/>
                </a:lnTo>
                <a:lnTo>
                  <a:pt x="925" y="335"/>
                </a:lnTo>
                <a:lnTo>
                  <a:pt x="929" y="338"/>
                </a:lnTo>
                <a:lnTo>
                  <a:pt x="932" y="341"/>
                </a:lnTo>
                <a:lnTo>
                  <a:pt x="936" y="345"/>
                </a:lnTo>
                <a:lnTo>
                  <a:pt x="941" y="353"/>
                </a:lnTo>
                <a:lnTo>
                  <a:pt x="946" y="361"/>
                </a:lnTo>
                <a:lnTo>
                  <a:pt x="948" y="366"/>
                </a:lnTo>
                <a:lnTo>
                  <a:pt x="950" y="371"/>
                </a:lnTo>
                <a:lnTo>
                  <a:pt x="953" y="381"/>
                </a:lnTo>
                <a:lnTo>
                  <a:pt x="954" y="391"/>
                </a:lnTo>
                <a:lnTo>
                  <a:pt x="955" y="397"/>
                </a:lnTo>
                <a:lnTo>
                  <a:pt x="955" y="402"/>
                </a:lnTo>
                <a:lnTo>
                  <a:pt x="955" y="413"/>
                </a:lnTo>
                <a:lnTo>
                  <a:pt x="954" y="425"/>
                </a:lnTo>
                <a:lnTo>
                  <a:pt x="951" y="435"/>
                </a:lnTo>
                <a:lnTo>
                  <a:pt x="948" y="445"/>
                </a:lnTo>
                <a:lnTo>
                  <a:pt x="946" y="450"/>
                </a:lnTo>
                <a:lnTo>
                  <a:pt x="943" y="454"/>
                </a:lnTo>
                <a:lnTo>
                  <a:pt x="940" y="459"/>
                </a:lnTo>
                <a:lnTo>
                  <a:pt x="937" y="463"/>
                </a:lnTo>
                <a:lnTo>
                  <a:pt x="934" y="467"/>
                </a:lnTo>
                <a:lnTo>
                  <a:pt x="931" y="470"/>
                </a:lnTo>
                <a:lnTo>
                  <a:pt x="927" y="474"/>
                </a:lnTo>
                <a:lnTo>
                  <a:pt x="922" y="477"/>
                </a:lnTo>
                <a:lnTo>
                  <a:pt x="917" y="480"/>
                </a:lnTo>
                <a:lnTo>
                  <a:pt x="913" y="482"/>
                </a:lnTo>
                <a:lnTo>
                  <a:pt x="909" y="483"/>
                </a:lnTo>
                <a:lnTo>
                  <a:pt x="904" y="483"/>
                </a:lnTo>
                <a:lnTo>
                  <a:pt x="900" y="483"/>
                </a:lnTo>
                <a:lnTo>
                  <a:pt x="896" y="483"/>
                </a:lnTo>
                <a:lnTo>
                  <a:pt x="888" y="481"/>
                </a:lnTo>
                <a:lnTo>
                  <a:pt x="880" y="477"/>
                </a:lnTo>
                <a:lnTo>
                  <a:pt x="872" y="472"/>
                </a:lnTo>
                <a:lnTo>
                  <a:pt x="857" y="462"/>
                </a:lnTo>
                <a:lnTo>
                  <a:pt x="851" y="457"/>
                </a:lnTo>
                <a:lnTo>
                  <a:pt x="844" y="453"/>
                </a:lnTo>
                <a:lnTo>
                  <a:pt x="838" y="450"/>
                </a:lnTo>
                <a:lnTo>
                  <a:pt x="835" y="449"/>
                </a:lnTo>
                <a:lnTo>
                  <a:pt x="832" y="449"/>
                </a:lnTo>
                <a:lnTo>
                  <a:pt x="830" y="449"/>
                </a:lnTo>
                <a:lnTo>
                  <a:pt x="827" y="450"/>
                </a:lnTo>
                <a:lnTo>
                  <a:pt x="824" y="451"/>
                </a:lnTo>
                <a:lnTo>
                  <a:pt x="822" y="453"/>
                </a:lnTo>
                <a:lnTo>
                  <a:pt x="820" y="456"/>
                </a:lnTo>
                <a:lnTo>
                  <a:pt x="818" y="459"/>
                </a:lnTo>
                <a:lnTo>
                  <a:pt x="816" y="464"/>
                </a:lnTo>
                <a:lnTo>
                  <a:pt x="814" y="469"/>
                </a:lnTo>
                <a:lnTo>
                  <a:pt x="814" y="667"/>
                </a:lnTo>
                <a:lnTo>
                  <a:pt x="142" y="667"/>
                </a:lnTo>
                <a:lnTo>
                  <a:pt x="142" y="471"/>
                </a:lnTo>
                <a:close/>
              </a:path>
            </a:pathLst>
          </a:custGeom>
          <a:ln>
            <a:solidFill>
              <a:schemeClr val="accent6"/>
            </a:solidFill>
            <a:headEnd/>
            <a:tailEnd/>
          </a:ln>
          <a:effectLst/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lIns="684000" tIns="504000" rIns="72000" bIns="36000" anchor="ctr" anchorCtr="0"/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ru-RU" sz="2000" dirty="0" smtClean="0">
              <a:solidFill>
                <a:schemeClr val="accent6"/>
              </a:solidFill>
            </a:endParaRPr>
          </a:p>
        </p:txBody>
      </p:sp>
      <p:sp useBgFill="1">
        <p:nvSpPr>
          <p:cNvPr id="32" name="Freeform 7"/>
          <p:cNvSpPr>
            <a:spLocks/>
          </p:cNvSpPr>
          <p:nvPr/>
        </p:nvSpPr>
        <p:spPr bwMode="auto">
          <a:xfrm>
            <a:off x="2360067" y="3089953"/>
            <a:ext cx="1884226" cy="1677708"/>
          </a:xfrm>
          <a:custGeom>
            <a:avLst/>
            <a:gdLst>
              <a:gd name="T0" fmla="*/ 11 w 673"/>
              <a:gd name="T1" fmla="*/ 449 h 664"/>
              <a:gd name="T2" fmla="*/ 27 w 673"/>
              <a:gd name="T3" fmla="*/ 448 h 664"/>
              <a:gd name="T4" fmla="*/ 60 w 673"/>
              <a:gd name="T5" fmla="*/ 471 h 664"/>
              <a:gd name="T6" fmla="*/ 85 w 673"/>
              <a:gd name="T7" fmla="*/ 482 h 664"/>
              <a:gd name="T8" fmla="*/ 109 w 673"/>
              <a:gd name="T9" fmla="*/ 476 h 664"/>
              <a:gd name="T10" fmla="*/ 132 w 673"/>
              <a:gd name="T11" fmla="*/ 447 h 664"/>
              <a:gd name="T12" fmla="*/ 142 w 673"/>
              <a:gd name="T13" fmla="*/ 412 h 664"/>
              <a:gd name="T14" fmla="*/ 135 w 673"/>
              <a:gd name="T15" fmla="*/ 365 h 664"/>
              <a:gd name="T16" fmla="*/ 116 w 673"/>
              <a:gd name="T17" fmla="*/ 335 h 664"/>
              <a:gd name="T18" fmla="*/ 92 w 673"/>
              <a:gd name="T19" fmla="*/ 323 h 664"/>
              <a:gd name="T20" fmla="*/ 67 w 673"/>
              <a:gd name="T21" fmla="*/ 328 h 664"/>
              <a:gd name="T22" fmla="*/ 26 w 673"/>
              <a:gd name="T23" fmla="*/ 354 h 664"/>
              <a:gd name="T24" fmla="*/ 11 w 673"/>
              <a:gd name="T25" fmla="*/ 352 h 664"/>
              <a:gd name="T26" fmla="*/ 0 w 673"/>
              <a:gd name="T27" fmla="*/ 334 h 664"/>
              <a:gd name="T28" fmla="*/ 283 w 673"/>
              <a:gd name="T29" fmla="*/ 135 h 664"/>
              <a:gd name="T30" fmla="*/ 290 w 673"/>
              <a:gd name="T31" fmla="*/ 123 h 664"/>
              <a:gd name="T32" fmla="*/ 278 w 673"/>
              <a:gd name="T33" fmla="*/ 99 h 664"/>
              <a:gd name="T34" fmla="*/ 258 w 673"/>
              <a:gd name="T35" fmla="*/ 65 h 664"/>
              <a:gd name="T36" fmla="*/ 259 w 673"/>
              <a:gd name="T37" fmla="*/ 43 h 664"/>
              <a:gd name="T38" fmla="*/ 273 w 673"/>
              <a:gd name="T39" fmla="*/ 22 h 664"/>
              <a:gd name="T40" fmla="*/ 304 w 673"/>
              <a:gd name="T41" fmla="*/ 5 h 664"/>
              <a:gd name="T42" fmla="*/ 356 w 673"/>
              <a:gd name="T43" fmla="*/ 1 h 664"/>
              <a:gd name="T44" fmla="*/ 390 w 673"/>
              <a:gd name="T45" fmla="*/ 15 h 664"/>
              <a:gd name="T46" fmla="*/ 410 w 673"/>
              <a:gd name="T47" fmla="*/ 32 h 664"/>
              <a:gd name="T48" fmla="*/ 416 w 673"/>
              <a:gd name="T49" fmla="*/ 54 h 664"/>
              <a:gd name="T50" fmla="*/ 394 w 673"/>
              <a:gd name="T51" fmla="*/ 98 h 664"/>
              <a:gd name="T52" fmla="*/ 381 w 673"/>
              <a:gd name="T53" fmla="*/ 123 h 664"/>
              <a:gd name="T54" fmla="*/ 388 w 673"/>
              <a:gd name="T55" fmla="*/ 135 h 664"/>
              <a:gd name="T56" fmla="*/ 673 w 673"/>
              <a:gd name="T57" fmla="*/ 334 h 664"/>
              <a:gd name="T58" fmla="*/ 662 w 673"/>
              <a:gd name="T59" fmla="*/ 353 h 664"/>
              <a:gd name="T60" fmla="*/ 648 w 673"/>
              <a:gd name="T61" fmla="*/ 354 h 664"/>
              <a:gd name="T62" fmla="*/ 615 w 673"/>
              <a:gd name="T63" fmla="*/ 333 h 664"/>
              <a:gd name="T64" fmla="*/ 587 w 673"/>
              <a:gd name="T65" fmla="*/ 323 h 664"/>
              <a:gd name="T66" fmla="*/ 565 w 673"/>
              <a:gd name="T67" fmla="*/ 330 h 664"/>
              <a:gd name="T68" fmla="*/ 545 w 673"/>
              <a:gd name="T69" fmla="*/ 350 h 664"/>
              <a:gd name="T70" fmla="*/ 532 w 673"/>
              <a:gd name="T71" fmla="*/ 390 h 664"/>
              <a:gd name="T72" fmla="*/ 535 w 673"/>
              <a:gd name="T73" fmla="*/ 433 h 664"/>
              <a:gd name="T74" fmla="*/ 549 w 673"/>
              <a:gd name="T75" fmla="*/ 461 h 664"/>
              <a:gd name="T76" fmla="*/ 568 w 673"/>
              <a:gd name="T77" fmla="*/ 478 h 664"/>
              <a:gd name="T78" fmla="*/ 590 w 673"/>
              <a:gd name="T79" fmla="*/ 482 h 664"/>
              <a:gd name="T80" fmla="*/ 628 w 673"/>
              <a:gd name="T81" fmla="*/ 460 h 664"/>
              <a:gd name="T82" fmla="*/ 651 w 673"/>
              <a:gd name="T83" fmla="*/ 447 h 664"/>
              <a:gd name="T84" fmla="*/ 665 w 673"/>
              <a:gd name="T85" fmla="*/ 451 h 664"/>
              <a:gd name="T86" fmla="*/ 673 w 673"/>
              <a:gd name="T87" fmla="*/ 664 h 664"/>
              <a:gd name="T88" fmla="*/ 383 w 673"/>
              <a:gd name="T89" fmla="*/ 654 h 664"/>
              <a:gd name="T90" fmla="*/ 382 w 673"/>
              <a:gd name="T91" fmla="*/ 639 h 664"/>
              <a:gd name="T92" fmla="*/ 405 w 673"/>
              <a:gd name="T93" fmla="*/ 605 h 664"/>
              <a:gd name="T94" fmla="*/ 416 w 673"/>
              <a:gd name="T95" fmla="*/ 572 h 664"/>
              <a:gd name="T96" fmla="*/ 403 w 673"/>
              <a:gd name="T97" fmla="*/ 546 h 664"/>
              <a:gd name="T98" fmla="*/ 377 w 673"/>
              <a:gd name="T99" fmla="*/ 529 h 664"/>
              <a:gd name="T100" fmla="*/ 335 w 673"/>
              <a:gd name="T101" fmla="*/ 522 h 664"/>
              <a:gd name="T102" fmla="*/ 294 w 673"/>
              <a:gd name="T103" fmla="*/ 531 h 664"/>
              <a:gd name="T104" fmla="*/ 267 w 673"/>
              <a:gd name="T105" fmla="*/ 551 h 664"/>
              <a:gd name="T106" fmla="*/ 257 w 673"/>
              <a:gd name="T107" fmla="*/ 574 h 664"/>
              <a:gd name="T108" fmla="*/ 263 w 673"/>
              <a:gd name="T109" fmla="*/ 599 h 664"/>
              <a:gd name="T110" fmla="*/ 287 w 673"/>
              <a:gd name="T111" fmla="*/ 634 h 664"/>
              <a:gd name="T112" fmla="*/ 289 w 673"/>
              <a:gd name="T113" fmla="*/ 650 h 664"/>
              <a:gd name="T114" fmla="*/ 274 w 673"/>
              <a:gd name="T115" fmla="*/ 662 h 664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w 673"/>
              <a:gd name="T175" fmla="*/ 0 h 664"/>
              <a:gd name="T176" fmla="*/ 673 w 673"/>
              <a:gd name="T177" fmla="*/ 664 h 664"/>
            </a:gdLst>
            <a:ahLst/>
            <a:cxnLst>
              <a:cxn ang="T116">
                <a:pos x="T0" y="T1"/>
              </a:cxn>
              <a:cxn ang="T117">
                <a:pos x="T2" y="T3"/>
              </a:cxn>
              <a:cxn ang="T118">
                <a:pos x="T4" y="T5"/>
              </a:cxn>
              <a:cxn ang="T119">
                <a:pos x="T6" y="T7"/>
              </a:cxn>
              <a:cxn ang="T120">
                <a:pos x="T8" y="T9"/>
              </a:cxn>
              <a:cxn ang="T121">
                <a:pos x="T10" y="T11"/>
              </a:cxn>
              <a:cxn ang="T122">
                <a:pos x="T12" y="T13"/>
              </a:cxn>
              <a:cxn ang="T123">
                <a:pos x="T14" y="T15"/>
              </a:cxn>
              <a:cxn ang="T124">
                <a:pos x="T16" y="T17"/>
              </a:cxn>
              <a:cxn ang="T125">
                <a:pos x="T18" y="T19"/>
              </a:cxn>
              <a:cxn ang="T126">
                <a:pos x="T20" y="T21"/>
              </a:cxn>
              <a:cxn ang="T127">
                <a:pos x="T22" y="T23"/>
              </a:cxn>
              <a:cxn ang="T128">
                <a:pos x="T24" y="T25"/>
              </a:cxn>
              <a:cxn ang="T129">
                <a:pos x="T26" y="T27"/>
              </a:cxn>
              <a:cxn ang="T130">
                <a:pos x="T28" y="T29"/>
              </a:cxn>
              <a:cxn ang="T131">
                <a:pos x="T30" y="T31"/>
              </a:cxn>
              <a:cxn ang="T132">
                <a:pos x="T32" y="T33"/>
              </a:cxn>
              <a:cxn ang="T133">
                <a:pos x="T34" y="T35"/>
              </a:cxn>
              <a:cxn ang="T134">
                <a:pos x="T36" y="T37"/>
              </a:cxn>
              <a:cxn ang="T135">
                <a:pos x="T38" y="T39"/>
              </a:cxn>
              <a:cxn ang="T136">
                <a:pos x="T40" y="T41"/>
              </a:cxn>
              <a:cxn ang="T137">
                <a:pos x="T42" y="T43"/>
              </a:cxn>
              <a:cxn ang="T138">
                <a:pos x="T44" y="T45"/>
              </a:cxn>
              <a:cxn ang="T139">
                <a:pos x="T46" y="T47"/>
              </a:cxn>
              <a:cxn ang="T140">
                <a:pos x="T48" y="T49"/>
              </a:cxn>
              <a:cxn ang="T141">
                <a:pos x="T50" y="T51"/>
              </a:cxn>
              <a:cxn ang="T142">
                <a:pos x="T52" y="T53"/>
              </a:cxn>
              <a:cxn ang="T143">
                <a:pos x="T54" y="T55"/>
              </a:cxn>
              <a:cxn ang="T144">
                <a:pos x="T56" y="T57"/>
              </a:cxn>
              <a:cxn ang="T145">
                <a:pos x="T58" y="T59"/>
              </a:cxn>
              <a:cxn ang="T146">
                <a:pos x="T60" y="T61"/>
              </a:cxn>
              <a:cxn ang="T147">
                <a:pos x="T62" y="T63"/>
              </a:cxn>
              <a:cxn ang="T148">
                <a:pos x="T64" y="T65"/>
              </a:cxn>
              <a:cxn ang="T149">
                <a:pos x="T66" y="T67"/>
              </a:cxn>
              <a:cxn ang="T150">
                <a:pos x="T68" y="T69"/>
              </a:cxn>
              <a:cxn ang="T151">
                <a:pos x="T70" y="T71"/>
              </a:cxn>
              <a:cxn ang="T152">
                <a:pos x="T72" y="T73"/>
              </a:cxn>
              <a:cxn ang="T153">
                <a:pos x="T74" y="T75"/>
              </a:cxn>
              <a:cxn ang="T154">
                <a:pos x="T76" y="T77"/>
              </a:cxn>
              <a:cxn ang="T155">
                <a:pos x="T78" y="T79"/>
              </a:cxn>
              <a:cxn ang="T156">
                <a:pos x="T80" y="T81"/>
              </a:cxn>
              <a:cxn ang="T157">
                <a:pos x="T82" y="T83"/>
              </a:cxn>
              <a:cxn ang="T158">
                <a:pos x="T84" y="T85"/>
              </a:cxn>
              <a:cxn ang="T159">
                <a:pos x="T86" y="T87"/>
              </a:cxn>
              <a:cxn ang="T160">
                <a:pos x="T88" y="T89"/>
              </a:cxn>
              <a:cxn ang="T161">
                <a:pos x="T90" y="T91"/>
              </a:cxn>
              <a:cxn ang="T162">
                <a:pos x="T92" y="T93"/>
              </a:cxn>
              <a:cxn ang="T163">
                <a:pos x="T94" y="T95"/>
              </a:cxn>
              <a:cxn ang="T164">
                <a:pos x="T96" y="T97"/>
              </a:cxn>
              <a:cxn ang="T165">
                <a:pos x="T98" y="T99"/>
              </a:cxn>
              <a:cxn ang="T166">
                <a:pos x="T100" y="T101"/>
              </a:cxn>
              <a:cxn ang="T167">
                <a:pos x="T102" y="T103"/>
              </a:cxn>
              <a:cxn ang="T168">
                <a:pos x="T104" y="T105"/>
              </a:cxn>
              <a:cxn ang="T169">
                <a:pos x="T106" y="T107"/>
              </a:cxn>
              <a:cxn ang="T170">
                <a:pos x="T108" y="T109"/>
              </a:cxn>
              <a:cxn ang="T171">
                <a:pos x="T110" y="T111"/>
              </a:cxn>
              <a:cxn ang="T172">
                <a:pos x="T112" y="T113"/>
              </a:cxn>
              <a:cxn ang="T173">
                <a:pos x="T114" y="T115"/>
              </a:cxn>
            </a:cxnLst>
            <a:rect l="T174" t="T175" r="T176" b="T177"/>
            <a:pathLst>
              <a:path w="673" h="664">
                <a:moveTo>
                  <a:pt x="1" y="468"/>
                </a:moveTo>
                <a:lnTo>
                  <a:pt x="4" y="458"/>
                </a:lnTo>
                <a:lnTo>
                  <a:pt x="7" y="454"/>
                </a:lnTo>
                <a:lnTo>
                  <a:pt x="9" y="451"/>
                </a:lnTo>
                <a:lnTo>
                  <a:pt x="11" y="449"/>
                </a:lnTo>
                <a:lnTo>
                  <a:pt x="13" y="447"/>
                </a:lnTo>
                <a:lnTo>
                  <a:pt x="16" y="447"/>
                </a:lnTo>
                <a:lnTo>
                  <a:pt x="19" y="446"/>
                </a:lnTo>
                <a:lnTo>
                  <a:pt x="23" y="447"/>
                </a:lnTo>
                <a:lnTo>
                  <a:pt x="27" y="448"/>
                </a:lnTo>
                <a:lnTo>
                  <a:pt x="30" y="450"/>
                </a:lnTo>
                <a:lnTo>
                  <a:pt x="34" y="452"/>
                </a:lnTo>
                <a:lnTo>
                  <a:pt x="42" y="459"/>
                </a:lnTo>
                <a:lnTo>
                  <a:pt x="51" y="465"/>
                </a:lnTo>
                <a:lnTo>
                  <a:pt x="60" y="471"/>
                </a:lnTo>
                <a:lnTo>
                  <a:pt x="65" y="474"/>
                </a:lnTo>
                <a:lnTo>
                  <a:pt x="70" y="477"/>
                </a:lnTo>
                <a:lnTo>
                  <a:pt x="75" y="479"/>
                </a:lnTo>
                <a:lnTo>
                  <a:pt x="80" y="481"/>
                </a:lnTo>
                <a:lnTo>
                  <a:pt x="85" y="482"/>
                </a:lnTo>
                <a:lnTo>
                  <a:pt x="90" y="482"/>
                </a:lnTo>
                <a:lnTo>
                  <a:pt x="95" y="482"/>
                </a:lnTo>
                <a:lnTo>
                  <a:pt x="100" y="481"/>
                </a:lnTo>
                <a:lnTo>
                  <a:pt x="104" y="479"/>
                </a:lnTo>
                <a:lnTo>
                  <a:pt x="109" y="476"/>
                </a:lnTo>
                <a:lnTo>
                  <a:pt x="117" y="469"/>
                </a:lnTo>
                <a:lnTo>
                  <a:pt x="121" y="465"/>
                </a:lnTo>
                <a:lnTo>
                  <a:pt x="124" y="461"/>
                </a:lnTo>
                <a:lnTo>
                  <a:pt x="130" y="452"/>
                </a:lnTo>
                <a:lnTo>
                  <a:pt x="132" y="447"/>
                </a:lnTo>
                <a:lnTo>
                  <a:pt x="134" y="443"/>
                </a:lnTo>
                <a:lnTo>
                  <a:pt x="138" y="433"/>
                </a:lnTo>
                <a:lnTo>
                  <a:pt x="139" y="427"/>
                </a:lnTo>
                <a:lnTo>
                  <a:pt x="140" y="422"/>
                </a:lnTo>
                <a:lnTo>
                  <a:pt x="142" y="412"/>
                </a:lnTo>
                <a:lnTo>
                  <a:pt x="142" y="401"/>
                </a:lnTo>
                <a:lnTo>
                  <a:pt x="141" y="390"/>
                </a:lnTo>
                <a:lnTo>
                  <a:pt x="139" y="380"/>
                </a:lnTo>
                <a:lnTo>
                  <a:pt x="136" y="370"/>
                </a:lnTo>
                <a:lnTo>
                  <a:pt x="135" y="365"/>
                </a:lnTo>
                <a:lnTo>
                  <a:pt x="133" y="360"/>
                </a:lnTo>
                <a:lnTo>
                  <a:pt x="128" y="350"/>
                </a:lnTo>
                <a:lnTo>
                  <a:pt x="125" y="346"/>
                </a:lnTo>
                <a:lnTo>
                  <a:pt x="122" y="342"/>
                </a:lnTo>
                <a:lnTo>
                  <a:pt x="116" y="335"/>
                </a:lnTo>
                <a:lnTo>
                  <a:pt x="112" y="332"/>
                </a:lnTo>
                <a:lnTo>
                  <a:pt x="108" y="330"/>
                </a:lnTo>
                <a:lnTo>
                  <a:pt x="103" y="327"/>
                </a:lnTo>
                <a:lnTo>
                  <a:pt x="98" y="325"/>
                </a:lnTo>
                <a:lnTo>
                  <a:pt x="92" y="323"/>
                </a:lnTo>
                <a:lnTo>
                  <a:pt x="87" y="323"/>
                </a:lnTo>
                <a:lnTo>
                  <a:pt x="82" y="323"/>
                </a:lnTo>
                <a:lnTo>
                  <a:pt x="77" y="324"/>
                </a:lnTo>
                <a:lnTo>
                  <a:pt x="72" y="326"/>
                </a:lnTo>
                <a:lnTo>
                  <a:pt x="67" y="328"/>
                </a:lnTo>
                <a:lnTo>
                  <a:pt x="58" y="333"/>
                </a:lnTo>
                <a:lnTo>
                  <a:pt x="49" y="339"/>
                </a:lnTo>
                <a:lnTo>
                  <a:pt x="41" y="345"/>
                </a:lnTo>
                <a:lnTo>
                  <a:pt x="33" y="350"/>
                </a:lnTo>
                <a:lnTo>
                  <a:pt x="26" y="354"/>
                </a:lnTo>
                <a:lnTo>
                  <a:pt x="23" y="355"/>
                </a:lnTo>
                <a:lnTo>
                  <a:pt x="19" y="355"/>
                </a:lnTo>
                <a:lnTo>
                  <a:pt x="16" y="355"/>
                </a:lnTo>
                <a:lnTo>
                  <a:pt x="14" y="354"/>
                </a:lnTo>
                <a:lnTo>
                  <a:pt x="11" y="352"/>
                </a:lnTo>
                <a:lnTo>
                  <a:pt x="9" y="350"/>
                </a:lnTo>
                <a:lnTo>
                  <a:pt x="7" y="347"/>
                </a:lnTo>
                <a:lnTo>
                  <a:pt x="4" y="344"/>
                </a:lnTo>
                <a:lnTo>
                  <a:pt x="2" y="339"/>
                </a:lnTo>
                <a:lnTo>
                  <a:pt x="0" y="334"/>
                </a:lnTo>
                <a:lnTo>
                  <a:pt x="1" y="141"/>
                </a:lnTo>
                <a:lnTo>
                  <a:pt x="269" y="141"/>
                </a:lnTo>
                <a:lnTo>
                  <a:pt x="276" y="139"/>
                </a:lnTo>
                <a:lnTo>
                  <a:pt x="280" y="137"/>
                </a:lnTo>
                <a:lnTo>
                  <a:pt x="283" y="135"/>
                </a:lnTo>
                <a:lnTo>
                  <a:pt x="286" y="133"/>
                </a:lnTo>
                <a:lnTo>
                  <a:pt x="288" y="130"/>
                </a:lnTo>
                <a:lnTo>
                  <a:pt x="289" y="128"/>
                </a:lnTo>
                <a:lnTo>
                  <a:pt x="290" y="125"/>
                </a:lnTo>
                <a:lnTo>
                  <a:pt x="290" y="123"/>
                </a:lnTo>
                <a:lnTo>
                  <a:pt x="290" y="120"/>
                </a:lnTo>
                <a:lnTo>
                  <a:pt x="289" y="117"/>
                </a:lnTo>
                <a:lnTo>
                  <a:pt x="286" y="112"/>
                </a:lnTo>
                <a:lnTo>
                  <a:pt x="283" y="105"/>
                </a:lnTo>
                <a:lnTo>
                  <a:pt x="278" y="99"/>
                </a:lnTo>
                <a:lnTo>
                  <a:pt x="267" y="85"/>
                </a:lnTo>
                <a:lnTo>
                  <a:pt x="263" y="77"/>
                </a:lnTo>
                <a:lnTo>
                  <a:pt x="261" y="73"/>
                </a:lnTo>
                <a:lnTo>
                  <a:pt x="260" y="69"/>
                </a:lnTo>
                <a:lnTo>
                  <a:pt x="258" y="65"/>
                </a:lnTo>
                <a:lnTo>
                  <a:pt x="258" y="60"/>
                </a:lnTo>
                <a:lnTo>
                  <a:pt x="257" y="56"/>
                </a:lnTo>
                <a:lnTo>
                  <a:pt x="257" y="51"/>
                </a:lnTo>
                <a:lnTo>
                  <a:pt x="258" y="47"/>
                </a:lnTo>
                <a:lnTo>
                  <a:pt x="259" y="43"/>
                </a:lnTo>
                <a:lnTo>
                  <a:pt x="261" y="38"/>
                </a:lnTo>
                <a:lnTo>
                  <a:pt x="264" y="33"/>
                </a:lnTo>
                <a:lnTo>
                  <a:pt x="267" y="30"/>
                </a:lnTo>
                <a:lnTo>
                  <a:pt x="270" y="26"/>
                </a:lnTo>
                <a:lnTo>
                  <a:pt x="273" y="22"/>
                </a:lnTo>
                <a:lnTo>
                  <a:pt x="277" y="19"/>
                </a:lnTo>
                <a:lnTo>
                  <a:pt x="285" y="14"/>
                </a:lnTo>
                <a:lnTo>
                  <a:pt x="294" y="9"/>
                </a:lnTo>
                <a:lnTo>
                  <a:pt x="299" y="7"/>
                </a:lnTo>
                <a:lnTo>
                  <a:pt x="304" y="5"/>
                </a:lnTo>
                <a:lnTo>
                  <a:pt x="314" y="2"/>
                </a:lnTo>
                <a:lnTo>
                  <a:pt x="324" y="1"/>
                </a:lnTo>
                <a:lnTo>
                  <a:pt x="335" y="0"/>
                </a:lnTo>
                <a:lnTo>
                  <a:pt x="346" y="0"/>
                </a:lnTo>
                <a:lnTo>
                  <a:pt x="356" y="1"/>
                </a:lnTo>
                <a:lnTo>
                  <a:pt x="367" y="4"/>
                </a:lnTo>
                <a:lnTo>
                  <a:pt x="377" y="7"/>
                </a:lnTo>
                <a:lnTo>
                  <a:pt x="381" y="9"/>
                </a:lnTo>
                <a:lnTo>
                  <a:pt x="386" y="12"/>
                </a:lnTo>
                <a:lnTo>
                  <a:pt x="390" y="15"/>
                </a:lnTo>
                <a:lnTo>
                  <a:pt x="395" y="17"/>
                </a:lnTo>
                <a:lnTo>
                  <a:pt x="399" y="21"/>
                </a:lnTo>
                <a:lnTo>
                  <a:pt x="403" y="24"/>
                </a:lnTo>
                <a:lnTo>
                  <a:pt x="407" y="28"/>
                </a:lnTo>
                <a:lnTo>
                  <a:pt x="410" y="32"/>
                </a:lnTo>
                <a:lnTo>
                  <a:pt x="412" y="37"/>
                </a:lnTo>
                <a:lnTo>
                  <a:pt x="414" y="41"/>
                </a:lnTo>
                <a:lnTo>
                  <a:pt x="416" y="45"/>
                </a:lnTo>
                <a:lnTo>
                  <a:pt x="416" y="50"/>
                </a:lnTo>
                <a:lnTo>
                  <a:pt x="416" y="54"/>
                </a:lnTo>
                <a:lnTo>
                  <a:pt x="416" y="58"/>
                </a:lnTo>
                <a:lnTo>
                  <a:pt x="413" y="67"/>
                </a:lnTo>
                <a:lnTo>
                  <a:pt x="410" y="75"/>
                </a:lnTo>
                <a:lnTo>
                  <a:pt x="405" y="83"/>
                </a:lnTo>
                <a:lnTo>
                  <a:pt x="394" y="98"/>
                </a:lnTo>
                <a:lnTo>
                  <a:pt x="389" y="104"/>
                </a:lnTo>
                <a:lnTo>
                  <a:pt x="385" y="111"/>
                </a:lnTo>
                <a:lnTo>
                  <a:pt x="382" y="117"/>
                </a:lnTo>
                <a:lnTo>
                  <a:pt x="381" y="120"/>
                </a:lnTo>
                <a:lnTo>
                  <a:pt x="381" y="123"/>
                </a:lnTo>
                <a:lnTo>
                  <a:pt x="381" y="125"/>
                </a:lnTo>
                <a:lnTo>
                  <a:pt x="381" y="128"/>
                </a:lnTo>
                <a:lnTo>
                  <a:pt x="383" y="131"/>
                </a:lnTo>
                <a:lnTo>
                  <a:pt x="385" y="133"/>
                </a:lnTo>
                <a:lnTo>
                  <a:pt x="388" y="135"/>
                </a:lnTo>
                <a:lnTo>
                  <a:pt x="391" y="137"/>
                </a:lnTo>
                <a:lnTo>
                  <a:pt x="396" y="139"/>
                </a:lnTo>
                <a:lnTo>
                  <a:pt x="401" y="141"/>
                </a:lnTo>
                <a:lnTo>
                  <a:pt x="673" y="141"/>
                </a:lnTo>
                <a:lnTo>
                  <a:pt x="673" y="334"/>
                </a:lnTo>
                <a:lnTo>
                  <a:pt x="671" y="340"/>
                </a:lnTo>
                <a:lnTo>
                  <a:pt x="669" y="344"/>
                </a:lnTo>
                <a:lnTo>
                  <a:pt x="667" y="348"/>
                </a:lnTo>
                <a:lnTo>
                  <a:pt x="665" y="350"/>
                </a:lnTo>
                <a:lnTo>
                  <a:pt x="662" y="353"/>
                </a:lnTo>
                <a:lnTo>
                  <a:pt x="660" y="354"/>
                </a:lnTo>
                <a:lnTo>
                  <a:pt x="657" y="355"/>
                </a:lnTo>
                <a:lnTo>
                  <a:pt x="654" y="355"/>
                </a:lnTo>
                <a:lnTo>
                  <a:pt x="651" y="355"/>
                </a:lnTo>
                <a:lnTo>
                  <a:pt x="648" y="354"/>
                </a:lnTo>
                <a:lnTo>
                  <a:pt x="642" y="351"/>
                </a:lnTo>
                <a:lnTo>
                  <a:pt x="636" y="348"/>
                </a:lnTo>
                <a:lnTo>
                  <a:pt x="630" y="343"/>
                </a:lnTo>
                <a:lnTo>
                  <a:pt x="623" y="338"/>
                </a:lnTo>
                <a:lnTo>
                  <a:pt x="615" y="333"/>
                </a:lnTo>
                <a:lnTo>
                  <a:pt x="608" y="329"/>
                </a:lnTo>
                <a:lnTo>
                  <a:pt x="600" y="326"/>
                </a:lnTo>
                <a:lnTo>
                  <a:pt x="596" y="324"/>
                </a:lnTo>
                <a:lnTo>
                  <a:pt x="592" y="323"/>
                </a:lnTo>
                <a:lnTo>
                  <a:pt x="587" y="323"/>
                </a:lnTo>
                <a:lnTo>
                  <a:pt x="583" y="323"/>
                </a:lnTo>
                <a:lnTo>
                  <a:pt x="579" y="324"/>
                </a:lnTo>
                <a:lnTo>
                  <a:pt x="574" y="325"/>
                </a:lnTo>
                <a:lnTo>
                  <a:pt x="570" y="327"/>
                </a:lnTo>
                <a:lnTo>
                  <a:pt x="565" y="330"/>
                </a:lnTo>
                <a:lnTo>
                  <a:pt x="561" y="332"/>
                </a:lnTo>
                <a:lnTo>
                  <a:pt x="557" y="335"/>
                </a:lnTo>
                <a:lnTo>
                  <a:pt x="554" y="339"/>
                </a:lnTo>
                <a:lnTo>
                  <a:pt x="551" y="342"/>
                </a:lnTo>
                <a:lnTo>
                  <a:pt x="545" y="350"/>
                </a:lnTo>
                <a:lnTo>
                  <a:pt x="540" y="360"/>
                </a:lnTo>
                <a:lnTo>
                  <a:pt x="538" y="365"/>
                </a:lnTo>
                <a:lnTo>
                  <a:pt x="537" y="370"/>
                </a:lnTo>
                <a:lnTo>
                  <a:pt x="534" y="380"/>
                </a:lnTo>
                <a:lnTo>
                  <a:pt x="532" y="390"/>
                </a:lnTo>
                <a:lnTo>
                  <a:pt x="532" y="395"/>
                </a:lnTo>
                <a:lnTo>
                  <a:pt x="531" y="401"/>
                </a:lnTo>
                <a:lnTo>
                  <a:pt x="532" y="412"/>
                </a:lnTo>
                <a:lnTo>
                  <a:pt x="533" y="422"/>
                </a:lnTo>
                <a:lnTo>
                  <a:pt x="535" y="433"/>
                </a:lnTo>
                <a:lnTo>
                  <a:pt x="539" y="443"/>
                </a:lnTo>
                <a:lnTo>
                  <a:pt x="541" y="447"/>
                </a:lnTo>
                <a:lnTo>
                  <a:pt x="543" y="452"/>
                </a:lnTo>
                <a:lnTo>
                  <a:pt x="546" y="457"/>
                </a:lnTo>
                <a:lnTo>
                  <a:pt x="549" y="461"/>
                </a:lnTo>
                <a:lnTo>
                  <a:pt x="552" y="465"/>
                </a:lnTo>
                <a:lnTo>
                  <a:pt x="556" y="469"/>
                </a:lnTo>
                <a:lnTo>
                  <a:pt x="560" y="473"/>
                </a:lnTo>
                <a:lnTo>
                  <a:pt x="564" y="476"/>
                </a:lnTo>
                <a:lnTo>
                  <a:pt x="568" y="478"/>
                </a:lnTo>
                <a:lnTo>
                  <a:pt x="573" y="480"/>
                </a:lnTo>
                <a:lnTo>
                  <a:pt x="577" y="481"/>
                </a:lnTo>
                <a:lnTo>
                  <a:pt x="581" y="482"/>
                </a:lnTo>
                <a:lnTo>
                  <a:pt x="585" y="482"/>
                </a:lnTo>
                <a:lnTo>
                  <a:pt x="590" y="482"/>
                </a:lnTo>
                <a:lnTo>
                  <a:pt x="598" y="479"/>
                </a:lnTo>
                <a:lnTo>
                  <a:pt x="602" y="478"/>
                </a:lnTo>
                <a:lnTo>
                  <a:pt x="606" y="475"/>
                </a:lnTo>
                <a:lnTo>
                  <a:pt x="614" y="471"/>
                </a:lnTo>
                <a:lnTo>
                  <a:pt x="628" y="460"/>
                </a:lnTo>
                <a:lnTo>
                  <a:pt x="635" y="454"/>
                </a:lnTo>
                <a:lnTo>
                  <a:pt x="642" y="450"/>
                </a:lnTo>
                <a:lnTo>
                  <a:pt x="645" y="449"/>
                </a:lnTo>
                <a:lnTo>
                  <a:pt x="648" y="447"/>
                </a:lnTo>
                <a:lnTo>
                  <a:pt x="651" y="447"/>
                </a:lnTo>
                <a:lnTo>
                  <a:pt x="654" y="446"/>
                </a:lnTo>
                <a:lnTo>
                  <a:pt x="657" y="447"/>
                </a:lnTo>
                <a:lnTo>
                  <a:pt x="660" y="447"/>
                </a:lnTo>
                <a:lnTo>
                  <a:pt x="662" y="449"/>
                </a:lnTo>
                <a:lnTo>
                  <a:pt x="665" y="451"/>
                </a:lnTo>
                <a:lnTo>
                  <a:pt x="667" y="454"/>
                </a:lnTo>
                <a:lnTo>
                  <a:pt x="669" y="459"/>
                </a:lnTo>
                <a:lnTo>
                  <a:pt x="671" y="463"/>
                </a:lnTo>
                <a:lnTo>
                  <a:pt x="673" y="469"/>
                </a:lnTo>
                <a:lnTo>
                  <a:pt x="673" y="664"/>
                </a:lnTo>
                <a:lnTo>
                  <a:pt x="403" y="664"/>
                </a:lnTo>
                <a:lnTo>
                  <a:pt x="392" y="660"/>
                </a:lnTo>
                <a:lnTo>
                  <a:pt x="388" y="658"/>
                </a:lnTo>
                <a:lnTo>
                  <a:pt x="385" y="656"/>
                </a:lnTo>
                <a:lnTo>
                  <a:pt x="383" y="654"/>
                </a:lnTo>
                <a:lnTo>
                  <a:pt x="382" y="650"/>
                </a:lnTo>
                <a:lnTo>
                  <a:pt x="381" y="648"/>
                </a:lnTo>
                <a:lnTo>
                  <a:pt x="380" y="645"/>
                </a:lnTo>
                <a:lnTo>
                  <a:pt x="381" y="642"/>
                </a:lnTo>
                <a:lnTo>
                  <a:pt x="382" y="639"/>
                </a:lnTo>
                <a:lnTo>
                  <a:pt x="384" y="633"/>
                </a:lnTo>
                <a:lnTo>
                  <a:pt x="388" y="626"/>
                </a:lnTo>
                <a:lnTo>
                  <a:pt x="393" y="620"/>
                </a:lnTo>
                <a:lnTo>
                  <a:pt x="399" y="612"/>
                </a:lnTo>
                <a:lnTo>
                  <a:pt x="405" y="605"/>
                </a:lnTo>
                <a:lnTo>
                  <a:pt x="410" y="597"/>
                </a:lnTo>
                <a:lnTo>
                  <a:pt x="413" y="589"/>
                </a:lnTo>
                <a:lnTo>
                  <a:pt x="416" y="581"/>
                </a:lnTo>
                <a:lnTo>
                  <a:pt x="416" y="577"/>
                </a:lnTo>
                <a:lnTo>
                  <a:pt x="416" y="572"/>
                </a:lnTo>
                <a:lnTo>
                  <a:pt x="416" y="568"/>
                </a:lnTo>
                <a:lnTo>
                  <a:pt x="414" y="564"/>
                </a:lnTo>
                <a:lnTo>
                  <a:pt x="413" y="559"/>
                </a:lnTo>
                <a:lnTo>
                  <a:pt x="410" y="555"/>
                </a:lnTo>
                <a:lnTo>
                  <a:pt x="403" y="546"/>
                </a:lnTo>
                <a:lnTo>
                  <a:pt x="399" y="542"/>
                </a:lnTo>
                <a:lnTo>
                  <a:pt x="395" y="539"/>
                </a:lnTo>
                <a:lnTo>
                  <a:pt x="386" y="534"/>
                </a:lnTo>
                <a:lnTo>
                  <a:pt x="381" y="531"/>
                </a:lnTo>
                <a:lnTo>
                  <a:pt x="377" y="529"/>
                </a:lnTo>
                <a:lnTo>
                  <a:pt x="367" y="525"/>
                </a:lnTo>
                <a:lnTo>
                  <a:pt x="362" y="524"/>
                </a:lnTo>
                <a:lnTo>
                  <a:pt x="356" y="523"/>
                </a:lnTo>
                <a:lnTo>
                  <a:pt x="346" y="522"/>
                </a:lnTo>
                <a:lnTo>
                  <a:pt x="335" y="522"/>
                </a:lnTo>
                <a:lnTo>
                  <a:pt x="324" y="522"/>
                </a:lnTo>
                <a:lnTo>
                  <a:pt x="314" y="524"/>
                </a:lnTo>
                <a:lnTo>
                  <a:pt x="304" y="527"/>
                </a:lnTo>
                <a:lnTo>
                  <a:pt x="299" y="529"/>
                </a:lnTo>
                <a:lnTo>
                  <a:pt x="294" y="531"/>
                </a:lnTo>
                <a:lnTo>
                  <a:pt x="285" y="535"/>
                </a:lnTo>
                <a:lnTo>
                  <a:pt x="281" y="538"/>
                </a:lnTo>
                <a:lnTo>
                  <a:pt x="277" y="541"/>
                </a:lnTo>
                <a:lnTo>
                  <a:pt x="270" y="548"/>
                </a:lnTo>
                <a:lnTo>
                  <a:pt x="267" y="551"/>
                </a:lnTo>
                <a:lnTo>
                  <a:pt x="264" y="556"/>
                </a:lnTo>
                <a:lnTo>
                  <a:pt x="261" y="561"/>
                </a:lnTo>
                <a:lnTo>
                  <a:pt x="259" y="565"/>
                </a:lnTo>
                <a:lnTo>
                  <a:pt x="258" y="570"/>
                </a:lnTo>
                <a:lnTo>
                  <a:pt x="257" y="574"/>
                </a:lnTo>
                <a:lnTo>
                  <a:pt x="257" y="579"/>
                </a:lnTo>
                <a:lnTo>
                  <a:pt x="258" y="583"/>
                </a:lnTo>
                <a:lnTo>
                  <a:pt x="258" y="587"/>
                </a:lnTo>
                <a:lnTo>
                  <a:pt x="260" y="591"/>
                </a:lnTo>
                <a:lnTo>
                  <a:pt x="263" y="599"/>
                </a:lnTo>
                <a:lnTo>
                  <a:pt x="267" y="607"/>
                </a:lnTo>
                <a:lnTo>
                  <a:pt x="272" y="614"/>
                </a:lnTo>
                <a:lnTo>
                  <a:pt x="278" y="621"/>
                </a:lnTo>
                <a:lnTo>
                  <a:pt x="283" y="627"/>
                </a:lnTo>
                <a:lnTo>
                  <a:pt x="287" y="634"/>
                </a:lnTo>
                <a:lnTo>
                  <a:pt x="289" y="639"/>
                </a:lnTo>
                <a:lnTo>
                  <a:pt x="290" y="642"/>
                </a:lnTo>
                <a:lnTo>
                  <a:pt x="290" y="645"/>
                </a:lnTo>
                <a:lnTo>
                  <a:pt x="290" y="647"/>
                </a:lnTo>
                <a:lnTo>
                  <a:pt x="289" y="650"/>
                </a:lnTo>
                <a:lnTo>
                  <a:pt x="288" y="653"/>
                </a:lnTo>
                <a:lnTo>
                  <a:pt x="286" y="656"/>
                </a:lnTo>
                <a:lnTo>
                  <a:pt x="283" y="658"/>
                </a:lnTo>
                <a:lnTo>
                  <a:pt x="279" y="660"/>
                </a:lnTo>
                <a:lnTo>
                  <a:pt x="274" y="662"/>
                </a:lnTo>
                <a:lnTo>
                  <a:pt x="268" y="664"/>
                </a:lnTo>
                <a:lnTo>
                  <a:pt x="1" y="664"/>
                </a:lnTo>
                <a:lnTo>
                  <a:pt x="1" y="468"/>
                </a:lnTo>
                <a:close/>
              </a:path>
            </a:pathLst>
          </a:custGeom>
          <a:ln>
            <a:solidFill>
              <a:schemeClr val="accent6"/>
            </a:solidFill>
            <a:headEnd/>
            <a:tailEnd/>
          </a:ln>
          <a:effectLst/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lIns="612000" tIns="468000" rIns="72000" bIns="36000" anchor="ctr" anchorCtr="0"/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lang="ru-RU" sz="2400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й</a:t>
            </a:r>
            <a:endParaRPr lang="ru-RU" sz="2400" dirty="0">
              <a:solidFill>
                <a:schemeClr val="bg1"/>
              </a:solidFill>
              <a:latin typeface="Calibri" pitchFamily="34" charset="0"/>
              <a:cs typeface="Calibri" pitchFamily="34" charset="0"/>
            </a:endParaRPr>
          </a:p>
        </p:txBody>
      </p:sp>
      <p:sp useBgFill="1">
        <p:nvSpPr>
          <p:cNvPr id="33" name="Freeform 8"/>
          <p:cNvSpPr>
            <a:spLocks/>
          </p:cNvSpPr>
          <p:nvPr/>
        </p:nvSpPr>
        <p:spPr bwMode="auto">
          <a:xfrm>
            <a:off x="469063" y="4767661"/>
            <a:ext cx="1894391" cy="1325635"/>
          </a:xfrm>
          <a:custGeom>
            <a:avLst/>
            <a:gdLst>
              <a:gd name="T0" fmla="*/ 673 w 677"/>
              <a:gd name="T1" fmla="*/ 204 h 524"/>
              <a:gd name="T2" fmla="*/ 666 w 677"/>
              <a:gd name="T3" fmla="*/ 212 h 524"/>
              <a:gd name="T4" fmla="*/ 656 w 677"/>
              <a:gd name="T5" fmla="*/ 213 h 524"/>
              <a:gd name="T6" fmla="*/ 641 w 677"/>
              <a:gd name="T7" fmla="*/ 206 h 524"/>
              <a:gd name="T8" fmla="*/ 620 w 677"/>
              <a:gd name="T9" fmla="*/ 192 h 524"/>
              <a:gd name="T10" fmla="*/ 601 w 677"/>
              <a:gd name="T11" fmla="*/ 183 h 524"/>
              <a:gd name="T12" fmla="*/ 588 w 677"/>
              <a:gd name="T13" fmla="*/ 181 h 524"/>
              <a:gd name="T14" fmla="*/ 575 w 677"/>
              <a:gd name="T15" fmla="*/ 186 h 524"/>
              <a:gd name="T16" fmla="*/ 562 w 677"/>
              <a:gd name="T17" fmla="*/ 194 h 524"/>
              <a:gd name="T18" fmla="*/ 550 w 677"/>
              <a:gd name="T19" fmla="*/ 209 h 524"/>
              <a:gd name="T20" fmla="*/ 541 w 677"/>
              <a:gd name="T21" fmla="*/ 227 h 524"/>
              <a:gd name="T22" fmla="*/ 536 w 677"/>
              <a:gd name="T23" fmla="*/ 253 h 524"/>
              <a:gd name="T24" fmla="*/ 537 w 677"/>
              <a:gd name="T25" fmla="*/ 281 h 524"/>
              <a:gd name="T26" fmla="*/ 545 w 677"/>
              <a:gd name="T27" fmla="*/ 306 h 524"/>
              <a:gd name="T28" fmla="*/ 554 w 677"/>
              <a:gd name="T29" fmla="*/ 319 h 524"/>
              <a:gd name="T30" fmla="*/ 564 w 677"/>
              <a:gd name="T31" fmla="*/ 330 h 524"/>
              <a:gd name="T32" fmla="*/ 578 w 677"/>
              <a:gd name="T33" fmla="*/ 338 h 524"/>
              <a:gd name="T34" fmla="*/ 591 w 677"/>
              <a:gd name="T35" fmla="*/ 340 h 524"/>
              <a:gd name="T36" fmla="*/ 611 w 677"/>
              <a:gd name="T37" fmla="*/ 333 h 524"/>
              <a:gd name="T38" fmla="*/ 640 w 677"/>
              <a:gd name="T39" fmla="*/ 314 h 524"/>
              <a:gd name="T40" fmla="*/ 658 w 677"/>
              <a:gd name="T41" fmla="*/ 305 h 524"/>
              <a:gd name="T42" fmla="*/ 666 w 677"/>
              <a:gd name="T43" fmla="*/ 307 h 524"/>
              <a:gd name="T44" fmla="*/ 673 w 677"/>
              <a:gd name="T45" fmla="*/ 315 h 524"/>
              <a:gd name="T46" fmla="*/ 677 w 677"/>
              <a:gd name="T47" fmla="*/ 523 h 524"/>
              <a:gd name="T48" fmla="*/ 274 w 677"/>
              <a:gd name="T49" fmla="*/ 0 h 524"/>
              <a:gd name="T50" fmla="*/ 285 w 677"/>
              <a:gd name="T51" fmla="*/ 6 h 524"/>
              <a:gd name="T52" fmla="*/ 291 w 677"/>
              <a:gd name="T53" fmla="*/ 13 h 524"/>
              <a:gd name="T54" fmla="*/ 291 w 677"/>
              <a:gd name="T55" fmla="*/ 21 h 524"/>
              <a:gd name="T56" fmla="*/ 283 w 677"/>
              <a:gd name="T57" fmla="*/ 35 h 524"/>
              <a:gd name="T58" fmla="*/ 269 w 677"/>
              <a:gd name="T59" fmla="*/ 56 h 524"/>
              <a:gd name="T60" fmla="*/ 261 w 677"/>
              <a:gd name="T61" fmla="*/ 75 h 524"/>
              <a:gd name="T62" fmla="*/ 260 w 677"/>
              <a:gd name="T63" fmla="*/ 89 h 524"/>
              <a:gd name="T64" fmla="*/ 262 w 677"/>
              <a:gd name="T65" fmla="*/ 98 h 524"/>
              <a:gd name="T66" fmla="*/ 269 w 677"/>
              <a:gd name="T67" fmla="*/ 110 h 524"/>
              <a:gd name="T68" fmla="*/ 279 w 677"/>
              <a:gd name="T69" fmla="*/ 121 h 524"/>
              <a:gd name="T70" fmla="*/ 300 w 677"/>
              <a:gd name="T71" fmla="*/ 133 h 524"/>
              <a:gd name="T72" fmla="*/ 327 w 677"/>
              <a:gd name="T73" fmla="*/ 139 h 524"/>
              <a:gd name="T74" fmla="*/ 359 w 677"/>
              <a:gd name="T75" fmla="*/ 139 h 524"/>
              <a:gd name="T76" fmla="*/ 384 w 677"/>
              <a:gd name="T77" fmla="*/ 131 h 524"/>
              <a:gd name="T78" fmla="*/ 397 w 677"/>
              <a:gd name="T79" fmla="*/ 122 h 524"/>
              <a:gd name="T80" fmla="*/ 408 w 677"/>
              <a:gd name="T81" fmla="*/ 112 h 524"/>
              <a:gd name="T82" fmla="*/ 416 w 677"/>
              <a:gd name="T83" fmla="*/ 99 h 524"/>
              <a:gd name="T84" fmla="*/ 417 w 677"/>
              <a:gd name="T85" fmla="*/ 86 h 524"/>
              <a:gd name="T86" fmla="*/ 415 w 677"/>
              <a:gd name="T87" fmla="*/ 73 h 524"/>
              <a:gd name="T88" fmla="*/ 396 w 677"/>
              <a:gd name="T89" fmla="*/ 43 h 524"/>
              <a:gd name="T90" fmla="*/ 384 w 677"/>
              <a:gd name="T91" fmla="*/ 24 h 524"/>
              <a:gd name="T92" fmla="*/ 383 w 677"/>
              <a:gd name="T93" fmla="*/ 13 h 524"/>
              <a:gd name="T94" fmla="*/ 389 w 677"/>
              <a:gd name="T95" fmla="*/ 6 h 524"/>
              <a:gd name="T96" fmla="*/ 401 w 677"/>
              <a:gd name="T97" fmla="*/ 0 h 524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w 677"/>
              <a:gd name="T148" fmla="*/ 0 h 524"/>
              <a:gd name="T149" fmla="*/ 677 w 677"/>
              <a:gd name="T150" fmla="*/ 524 h 524"/>
            </a:gdLst>
            <a:ahLst/>
            <a:cxnLst>
              <a:cxn ang="T98">
                <a:pos x="T0" y="T1"/>
              </a:cxn>
              <a:cxn ang="T99">
                <a:pos x="T2" y="T3"/>
              </a:cxn>
              <a:cxn ang="T100">
                <a:pos x="T4" y="T5"/>
              </a:cxn>
              <a:cxn ang="T101">
                <a:pos x="T6" y="T7"/>
              </a:cxn>
              <a:cxn ang="T102">
                <a:pos x="T8" y="T9"/>
              </a:cxn>
              <a:cxn ang="T103">
                <a:pos x="T10" y="T11"/>
              </a:cxn>
              <a:cxn ang="T104">
                <a:pos x="T12" y="T13"/>
              </a:cxn>
              <a:cxn ang="T105">
                <a:pos x="T14" y="T15"/>
              </a:cxn>
              <a:cxn ang="T106">
                <a:pos x="T16" y="T17"/>
              </a:cxn>
              <a:cxn ang="T107">
                <a:pos x="T18" y="T19"/>
              </a:cxn>
              <a:cxn ang="T108">
                <a:pos x="T20" y="T21"/>
              </a:cxn>
              <a:cxn ang="T109">
                <a:pos x="T22" y="T23"/>
              </a:cxn>
              <a:cxn ang="T110">
                <a:pos x="T24" y="T25"/>
              </a:cxn>
              <a:cxn ang="T111">
                <a:pos x="T26" y="T27"/>
              </a:cxn>
              <a:cxn ang="T112">
                <a:pos x="T28" y="T29"/>
              </a:cxn>
              <a:cxn ang="T113">
                <a:pos x="T30" y="T31"/>
              </a:cxn>
              <a:cxn ang="T114">
                <a:pos x="T32" y="T33"/>
              </a:cxn>
              <a:cxn ang="T115">
                <a:pos x="T34" y="T35"/>
              </a:cxn>
              <a:cxn ang="T116">
                <a:pos x="T36" y="T37"/>
              </a:cxn>
              <a:cxn ang="T117">
                <a:pos x="T38" y="T39"/>
              </a:cxn>
              <a:cxn ang="T118">
                <a:pos x="T40" y="T41"/>
              </a:cxn>
              <a:cxn ang="T119">
                <a:pos x="T42" y="T43"/>
              </a:cxn>
              <a:cxn ang="T120">
                <a:pos x="T44" y="T45"/>
              </a:cxn>
              <a:cxn ang="T121">
                <a:pos x="T46" y="T47"/>
              </a:cxn>
              <a:cxn ang="T122">
                <a:pos x="T48" y="T49"/>
              </a:cxn>
              <a:cxn ang="T123">
                <a:pos x="T50" y="T51"/>
              </a:cxn>
              <a:cxn ang="T124">
                <a:pos x="T52" y="T53"/>
              </a:cxn>
              <a:cxn ang="T125">
                <a:pos x="T54" y="T55"/>
              </a:cxn>
              <a:cxn ang="T126">
                <a:pos x="T56" y="T57"/>
              </a:cxn>
              <a:cxn ang="T127">
                <a:pos x="T58" y="T59"/>
              </a:cxn>
              <a:cxn ang="T128">
                <a:pos x="T60" y="T61"/>
              </a:cxn>
              <a:cxn ang="T129">
                <a:pos x="T62" y="T63"/>
              </a:cxn>
              <a:cxn ang="T130">
                <a:pos x="T64" y="T65"/>
              </a:cxn>
              <a:cxn ang="T131">
                <a:pos x="T66" y="T67"/>
              </a:cxn>
              <a:cxn ang="T132">
                <a:pos x="T68" y="T69"/>
              </a:cxn>
              <a:cxn ang="T133">
                <a:pos x="T70" y="T71"/>
              </a:cxn>
              <a:cxn ang="T134">
                <a:pos x="T72" y="T73"/>
              </a:cxn>
              <a:cxn ang="T135">
                <a:pos x="T74" y="T75"/>
              </a:cxn>
              <a:cxn ang="T136">
                <a:pos x="T76" y="T77"/>
              </a:cxn>
              <a:cxn ang="T137">
                <a:pos x="T78" y="T79"/>
              </a:cxn>
              <a:cxn ang="T138">
                <a:pos x="T80" y="T81"/>
              </a:cxn>
              <a:cxn ang="T139">
                <a:pos x="T82" y="T83"/>
              </a:cxn>
              <a:cxn ang="T140">
                <a:pos x="T84" y="T85"/>
              </a:cxn>
              <a:cxn ang="T141">
                <a:pos x="T86" y="T87"/>
              </a:cxn>
              <a:cxn ang="T142">
                <a:pos x="T88" y="T89"/>
              </a:cxn>
              <a:cxn ang="T143">
                <a:pos x="T90" y="T91"/>
              </a:cxn>
              <a:cxn ang="T144">
                <a:pos x="T92" y="T93"/>
              </a:cxn>
              <a:cxn ang="T145">
                <a:pos x="T94" y="T95"/>
              </a:cxn>
              <a:cxn ang="T146">
                <a:pos x="T96" y="T97"/>
              </a:cxn>
            </a:cxnLst>
            <a:rect l="T147" t="T148" r="T149" b="T150"/>
            <a:pathLst>
              <a:path w="677" h="524">
                <a:moveTo>
                  <a:pt x="677" y="0"/>
                </a:moveTo>
                <a:lnTo>
                  <a:pt x="677" y="195"/>
                </a:lnTo>
                <a:lnTo>
                  <a:pt x="673" y="204"/>
                </a:lnTo>
                <a:lnTo>
                  <a:pt x="670" y="207"/>
                </a:lnTo>
                <a:lnTo>
                  <a:pt x="668" y="210"/>
                </a:lnTo>
                <a:lnTo>
                  <a:pt x="666" y="212"/>
                </a:lnTo>
                <a:lnTo>
                  <a:pt x="663" y="213"/>
                </a:lnTo>
                <a:lnTo>
                  <a:pt x="658" y="214"/>
                </a:lnTo>
                <a:lnTo>
                  <a:pt x="656" y="213"/>
                </a:lnTo>
                <a:lnTo>
                  <a:pt x="653" y="212"/>
                </a:lnTo>
                <a:lnTo>
                  <a:pt x="647" y="210"/>
                </a:lnTo>
                <a:lnTo>
                  <a:pt x="641" y="206"/>
                </a:lnTo>
                <a:lnTo>
                  <a:pt x="634" y="201"/>
                </a:lnTo>
                <a:lnTo>
                  <a:pt x="628" y="196"/>
                </a:lnTo>
                <a:lnTo>
                  <a:pt x="620" y="192"/>
                </a:lnTo>
                <a:lnTo>
                  <a:pt x="613" y="187"/>
                </a:lnTo>
                <a:lnTo>
                  <a:pt x="605" y="184"/>
                </a:lnTo>
                <a:lnTo>
                  <a:pt x="601" y="183"/>
                </a:lnTo>
                <a:lnTo>
                  <a:pt x="597" y="181"/>
                </a:lnTo>
                <a:lnTo>
                  <a:pt x="593" y="181"/>
                </a:lnTo>
                <a:lnTo>
                  <a:pt x="588" y="181"/>
                </a:lnTo>
                <a:lnTo>
                  <a:pt x="584" y="183"/>
                </a:lnTo>
                <a:lnTo>
                  <a:pt x="580" y="184"/>
                </a:lnTo>
                <a:lnTo>
                  <a:pt x="575" y="186"/>
                </a:lnTo>
                <a:lnTo>
                  <a:pt x="569" y="188"/>
                </a:lnTo>
                <a:lnTo>
                  <a:pt x="566" y="191"/>
                </a:lnTo>
                <a:lnTo>
                  <a:pt x="562" y="194"/>
                </a:lnTo>
                <a:lnTo>
                  <a:pt x="559" y="197"/>
                </a:lnTo>
                <a:lnTo>
                  <a:pt x="555" y="201"/>
                </a:lnTo>
                <a:lnTo>
                  <a:pt x="550" y="209"/>
                </a:lnTo>
                <a:lnTo>
                  <a:pt x="545" y="218"/>
                </a:lnTo>
                <a:lnTo>
                  <a:pt x="543" y="222"/>
                </a:lnTo>
                <a:lnTo>
                  <a:pt x="541" y="227"/>
                </a:lnTo>
                <a:lnTo>
                  <a:pt x="538" y="237"/>
                </a:lnTo>
                <a:lnTo>
                  <a:pt x="537" y="248"/>
                </a:lnTo>
                <a:lnTo>
                  <a:pt x="536" y="253"/>
                </a:lnTo>
                <a:lnTo>
                  <a:pt x="536" y="259"/>
                </a:lnTo>
                <a:lnTo>
                  <a:pt x="536" y="269"/>
                </a:lnTo>
                <a:lnTo>
                  <a:pt x="537" y="281"/>
                </a:lnTo>
                <a:lnTo>
                  <a:pt x="540" y="291"/>
                </a:lnTo>
                <a:lnTo>
                  <a:pt x="543" y="301"/>
                </a:lnTo>
                <a:lnTo>
                  <a:pt x="545" y="306"/>
                </a:lnTo>
                <a:lnTo>
                  <a:pt x="548" y="311"/>
                </a:lnTo>
                <a:lnTo>
                  <a:pt x="551" y="315"/>
                </a:lnTo>
                <a:lnTo>
                  <a:pt x="554" y="319"/>
                </a:lnTo>
                <a:lnTo>
                  <a:pt x="557" y="323"/>
                </a:lnTo>
                <a:lnTo>
                  <a:pt x="560" y="327"/>
                </a:lnTo>
                <a:lnTo>
                  <a:pt x="564" y="330"/>
                </a:lnTo>
                <a:lnTo>
                  <a:pt x="568" y="333"/>
                </a:lnTo>
                <a:lnTo>
                  <a:pt x="574" y="336"/>
                </a:lnTo>
                <a:lnTo>
                  <a:pt x="578" y="338"/>
                </a:lnTo>
                <a:lnTo>
                  <a:pt x="582" y="339"/>
                </a:lnTo>
                <a:lnTo>
                  <a:pt x="587" y="340"/>
                </a:lnTo>
                <a:lnTo>
                  <a:pt x="591" y="340"/>
                </a:lnTo>
                <a:lnTo>
                  <a:pt x="595" y="339"/>
                </a:lnTo>
                <a:lnTo>
                  <a:pt x="603" y="337"/>
                </a:lnTo>
                <a:lnTo>
                  <a:pt x="611" y="333"/>
                </a:lnTo>
                <a:lnTo>
                  <a:pt x="619" y="329"/>
                </a:lnTo>
                <a:lnTo>
                  <a:pt x="633" y="318"/>
                </a:lnTo>
                <a:lnTo>
                  <a:pt x="640" y="314"/>
                </a:lnTo>
                <a:lnTo>
                  <a:pt x="646" y="309"/>
                </a:lnTo>
                <a:lnTo>
                  <a:pt x="653" y="306"/>
                </a:lnTo>
                <a:lnTo>
                  <a:pt x="658" y="305"/>
                </a:lnTo>
                <a:lnTo>
                  <a:pt x="661" y="305"/>
                </a:lnTo>
                <a:lnTo>
                  <a:pt x="664" y="306"/>
                </a:lnTo>
                <a:lnTo>
                  <a:pt x="666" y="307"/>
                </a:lnTo>
                <a:lnTo>
                  <a:pt x="668" y="309"/>
                </a:lnTo>
                <a:lnTo>
                  <a:pt x="671" y="311"/>
                </a:lnTo>
                <a:lnTo>
                  <a:pt x="673" y="315"/>
                </a:lnTo>
                <a:lnTo>
                  <a:pt x="675" y="319"/>
                </a:lnTo>
                <a:lnTo>
                  <a:pt x="677" y="324"/>
                </a:lnTo>
                <a:lnTo>
                  <a:pt x="677" y="523"/>
                </a:lnTo>
                <a:lnTo>
                  <a:pt x="0" y="524"/>
                </a:lnTo>
                <a:lnTo>
                  <a:pt x="0" y="0"/>
                </a:lnTo>
                <a:lnTo>
                  <a:pt x="274" y="0"/>
                </a:lnTo>
                <a:lnTo>
                  <a:pt x="278" y="2"/>
                </a:lnTo>
                <a:lnTo>
                  <a:pt x="282" y="4"/>
                </a:lnTo>
                <a:lnTo>
                  <a:pt x="285" y="6"/>
                </a:lnTo>
                <a:lnTo>
                  <a:pt x="288" y="8"/>
                </a:lnTo>
                <a:lnTo>
                  <a:pt x="290" y="10"/>
                </a:lnTo>
                <a:lnTo>
                  <a:pt x="291" y="13"/>
                </a:lnTo>
                <a:lnTo>
                  <a:pt x="291" y="15"/>
                </a:lnTo>
                <a:lnTo>
                  <a:pt x="291" y="18"/>
                </a:lnTo>
                <a:lnTo>
                  <a:pt x="291" y="21"/>
                </a:lnTo>
                <a:lnTo>
                  <a:pt x="290" y="23"/>
                </a:lnTo>
                <a:lnTo>
                  <a:pt x="287" y="29"/>
                </a:lnTo>
                <a:lnTo>
                  <a:pt x="283" y="35"/>
                </a:lnTo>
                <a:lnTo>
                  <a:pt x="279" y="42"/>
                </a:lnTo>
                <a:lnTo>
                  <a:pt x="274" y="49"/>
                </a:lnTo>
                <a:lnTo>
                  <a:pt x="269" y="56"/>
                </a:lnTo>
                <a:lnTo>
                  <a:pt x="265" y="63"/>
                </a:lnTo>
                <a:lnTo>
                  <a:pt x="262" y="71"/>
                </a:lnTo>
                <a:lnTo>
                  <a:pt x="261" y="75"/>
                </a:lnTo>
                <a:lnTo>
                  <a:pt x="260" y="79"/>
                </a:lnTo>
                <a:lnTo>
                  <a:pt x="259" y="83"/>
                </a:lnTo>
                <a:lnTo>
                  <a:pt x="260" y="89"/>
                </a:lnTo>
                <a:lnTo>
                  <a:pt x="260" y="91"/>
                </a:lnTo>
                <a:lnTo>
                  <a:pt x="260" y="93"/>
                </a:lnTo>
                <a:lnTo>
                  <a:pt x="262" y="98"/>
                </a:lnTo>
                <a:lnTo>
                  <a:pt x="263" y="102"/>
                </a:lnTo>
                <a:lnTo>
                  <a:pt x="266" y="107"/>
                </a:lnTo>
                <a:lnTo>
                  <a:pt x="269" y="110"/>
                </a:lnTo>
                <a:lnTo>
                  <a:pt x="272" y="114"/>
                </a:lnTo>
                <a:lnTo>
                  <a:pt x="275" y="118"/>
                </a:lnTo>
                <a:lnTo>
                  <a:pt x="279" y="121"/>
                </a:lnTo>
                <a:lnTo>
                  <a:pt x="287" y="126"/>
                </a:lnTo>
                <a:lnTo>
                  <a:pt x="295" y="131"/>
                </a:lnTo>
                <a:lnTo>
                  <a:pt x="300" y="133"/>
                </a:lnTo>
                <a:lnTo>
                  <a:pt x="305" y="135"/>
                </a:lnTo>
                <a:lnTo>
                  <a:pt x="315" y="138"/>
                </a:lnTo>
                <a:lnTo>
                  <a:pt x="327" y="139"/>
                </a:lnTo>
                <a:lnTo>
                  <a:pt x="337" y="140"/>
                </a:lnTo>
                <a:lnTo>
                  <a:pt x="348" y="140"/>
                </a:lnTo>
                <a:lnTo>
                  <a:pt x="359" y="139"/>
                </a:lnTo>
                <a:lnTo>
                  <a:pt x="369" y="136"/>
                </a:lnTo>
                <a:lnTo>
                  <a:pt x="379" y="133"/>
                </a:lnTo>
                <a:lnTo>
                  <a:pt x="384" y="131"/>
                </a:lnTo>
                <a:lnTo>
                  <a:pt x="388" y="128"/>
                </a:lnTo>
                <a:lnTo>
                  <a:pt x="393" y="125"/>
                </a:lnTo>
                <a:lnTo>
                  <a:pt x="397" y="122"/>
                </a:lnTo>
                <a:lnTo>
                  <a:pt x="401" y="119"/>
                </a:lnTo>
                <a:lnTo>
                  <a:pt x="404" y="116"/>
                </a:lnTo>
                <a:lnTo>
                  <a:pt x="408" y="112"/>
                </a:lnTo>
                <a:lnTo>
                  <a:pt x="411" y="108"/>
                </a:lnTo>
                <a:lnTo>
                  <a:pt x="414" y="103"/>
                </a:lnTo>
                <a:lnTo>
                  <a:pt x="416" y="99"/>
                </a:lnTo>
                <a:lnTo>
                  <a:pt x="417" y="95"/>
                </a:lnTo>
                <a:lnTo>
                  <a:pt x="417" y="91"/>
                </a:lnTo>
                <a:lnTo>
                  <a:pt x="417" y="86"/>
                </a:lnTo>
                <a:lnTo>
                  <a:pt x="417" y="81"/>
                </a:lnTo>
                <a:lnTo>
                  <a:pt x="416" y="77"/>
                </a:lnTo>
                <a:lnTo>
                  <a:pt x="415" y="73"/>
                </a:lnTo>
                <a:lnTo>
                  <a:pt x="411" y="65"/>
                </a:lnTo>
                <a:lnTo>
                  <a:pt x="407" y="58"/>
                </a:lnTo>
                <a:lnTo>
                  <a:pt x="396" y="43"/>
                </a:lnTo>
                <a:lnTo>
                  <a:pt x="391" y="36"/>
                </a:lnTo>
                <a:lnTo>
                  <a:pt x="387" y="30"/>
                </a:lnTo>
                <a:lnTo>
                  <a:pt x="384" y="24"/>
                </a:lnTo>
                <a:lnTo>
                  <a:pt x="383" y="18"/>
                </a:lnTo>
                <a:lnTo>
                  <a:pt x="383" y="15"/>
                </a:lnTo>
                <a:lnTo>
                  <a:pt x="383" y="13"/>
                </a:lnTo>
                <a:lnTo>
                  <a:pt x="384" y="10"/>
                </a:lnTo>
                <a:lnTo>
                  <a:pt x="386" y="8"/>
                </a:lnTo>
                <a:lnTo>
                  <a:pt x="389" y="6"/>
                </a:lnTo>
                <a:lnTo>
                  <a:pt x="392" y="4"/>
                </a:lnTo>
                <a:lnTo>
                  <a:pt x="396" y="2"/>
                </a:lnTo>
                <a:lnTo>
                  <a:pt x="401" y="0"/>
                </a:lnTo>
                <a:lnTo>
                  <a:pt x="677" y="0"/>
                </a:lnTo>
                <a:close/>
              </a:path>
            </a:pathLst>
          </a:custGeom>
          <a:ln>
            <a:solidFill>
              <a:schemeClr val="accent6"/>
            </a:solidFill>
            <a:headEnd/>
            <a:tailEnd/>
          </a:ln>
          <a:effectLst/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lIns="252000" tIns="36000" rIns="72000" bIns="36000" anchor="ctr" anchorCtr="0"/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ru-RU" sz="2000" dirty="0" smtClean="0">
              <a:solidFill>
                <a:schemeClr val="accent6"/>
              </a:solidFill>
            </a:endParaRPr>
          </a:p>
        </p:txBody>
      </p:sp>
      <p:sp useBgFill="1">
        <p:nvSpPr>
          <p:cNvPr id="34" name="Freeform 9"/>
          <p:cNvSpPr>
            <a:spLocks/>
          </p:cNvSpPr>
          <p:nvPr/>
        </p:nvSpPr>
        <p:spPr bwMode="auto">
          <a:xfrm>
            <a:off x="3847790" y="2125578"/>
            <a:ext cx="2287505" cy="1319510"/>
          </a:xfrm>
          <a:custGeom>
            <a:avLst/>
            <a:gdLst>
              <a:gd name="T0" fmla="*/ 538 w 817"/>
              <a:gd name="T1" fmla="*/ 519 h 522"/>
              <a:gd name="T2" fmla="*/ 527 w 817"/>
              <a:gd name="T3" fmla="*/ 512 h 522"/>
              <a:gd name="T4" fmla="*/ 524 w 817"/>
              <a:gd name="T5" fmla="*/ 503 h 522"/>
              <a:gd name="T6" fmla="*/ 530 w 817"/>
              <a:gd name="T7" fmla="*/ 487 h 522"/>
              <a:gd name="T8" fmla="*/ 551 w 817"/>
              <a:gd name="T9" fmla="*/ 456 h 522"/>
              <a:gd name="T10" fmla="*/ 557 w 817"/>
              <a:gd name="T11" fmla="*/ 439 h 522"/>
              <a:gd name="T12" fmla="*/ 556 w 817"/>
              <a:gd name="T13" fmla="*/ 423 h 522"/>
              <a:gd name="T14" fmla="*/ 553 w 817"/>
              <a:gd name="T15" fmla="*/ 414 h 522"/>
              <a:gd name="T16" fmla="*/ 545 w 817"/>
              <a:gd name="T17" fmla="*/ 403 h 522"/>
              <a:gd name="T18" fmla="*/ 528 w 817"/>
              <a:gd name="T19" fmla="*/ 391 h 522"/>
              <a:gd name="T20" fmla="*/ 513 w 817"/>
              <a:gd name="T21" fmla="*/ 385 h 522"/>
              <a:gd name="T22" fmla="*/ 489 w 817"/>
              <a:gd name="T23" fmla="*/ 381 h 522"/>
              <a:gd name="T24" fmla="*/ 453 w 817"/>
              <a:gd name="T25" fmla="*/ 383 h 522"/>
              <a:gd name="T26" fmla="*/ 432 w 817"/>
              <a:gd name="T27" fmla="*/ 391 h 522"/>
              <a:gd name="T28" fmla="*/ 418 w 817"/>
              <a:gd name="T29" fmla="*/ 401 h 522"/>
              <a:gd name="T30" fmla="*/ 406 w 817"/>
              <a:gd name="T31" fmla="*/ 414 h 522"/>
              <a:gd name="T32" fmla="*/ 401 w 817"/>
              <a:gd name="T33" fmla="*/ 428 h 522"/>
              <a:gd name="T34" fmla="*/ 400 w 817"/>
              <a:gd name="T35" fmla="*/ 441 h 522"/>
              <a:gd name="T36" fmla="*/ 406 w 817"/>
              <a:gd name="T37" fmla="*/ 458 h 522"/>
              <a:gd name="T38" fmla="*/ 420 w 817"/>
              <a:gd name="T39" fmla="*/ 480 h 522"/>
              <a:gd name="T40" fmla="*/ 431 w 817"/>
              <a:gd name="T41" fmla="*/ 498 h 522"/>
              <a:gd name="T42" fmla="*/ 431 w 817"/>
              <a:gd name="T43" fmla="*/ 506 h 522"/>
              <a:gd name="T44" fmla="*/ 427 w 817"/>
              <a:gd name="T45" fmla="*/ 514 h 522"/>
              <a:gd name="T46" fmla="*/ 416 w 817"/>
              <a:gd name="T47" fmla="*/ 520 h 522"/>
              <a:gd name="T48" fmla="*/ 141 w 817"/>
              <a:gd name="T49" fmla="*/ 325 h 522"/>
              <a:gd name="T50" fmla="*/ 130 w 817"/>
              <a:gd name="T51" fmla="*/ 307 h 522"/>
              <a:gd name="T52" fmla="*/ 122 w 817"/>
              <a:gd name="T53" fmla="*/ 305 h 522"/>
              <a:gd name="T54" fmla="*/ 110 w 817"/>
              <a:gd name="T55" fmla="*/ 310 h 522"/>
              <a:gd name="T56" fmla="*/ 82 w 817"/>
              <a:gd name="T57" fmla="*/ 329 h 522"/>
              <a:gd name="T58" fmla="*/ 70 w 817"/>
              <a:gd name="T59" fmla="*/ 336 h 522"/>
              <a:gd name="T60" fmla="*/ 54 w 817"/>
              <a:gd name="T61" fmla="*/ 340 h 522"/>
              <a:gd name="T62" fmla="*/ 41 w 817"/>
              <a:gd name="T63" fmla="*/ 338 h 522"/>
              <a:gd name="T64" fmla="*/ 24 w 817"/>
              <a:gd name="T65" fmla="*/ 327 h 522"/>
              <a:gd name="T66" fmla="*/ 12 w 817"/>
              <a:gd name="T67" fmla="*/ 311 h 522"/>
              <a:gd name="T68" fmla="*/ 4 w 817"/>
              <a:gd name="T69" fmla="*/ 292 h 522"/>
              <a:gd name="T70" fmla="*/ 0 w 817"/>
              <a:gd name="T71" fmla="*/ 271 h 522"/>
              <a:gd name="T72" fmla="*/ 3 w 817"/>
              <a:gd name="T73" fmla="*/ 238 h 522"/>
              <a:gd name="T74" fmla="*/ 9 w 817"/>
              <a:gd name="T75" fmla="*/ 218 h 522"/>
              <a:gd name="T76" fmla="*/ 19 w 817"/>
              <a:gd name="T77" fmla="*/ 201 h 522"/>
              <a:gd name="T78" fmla="*/ 33 w 817"/>
              <a:gd name="T79" fmla="*/ 189 h 522"/>
              <a:gd name="T80" fmla="*/ 47 w 817"/>
              <a:gd name="T81" fmla="*/ 183 h 522"/>
              <a:gd name="T82" fmla="*/ 60 w 817"/>
              <a:gd name="T83" fmla="*/ 182 h 522"/>
              <a:gd name="T84" fmla="*/ 76 w 817"/>
              <a:gd name="T85" fmla="*/ 188 h 522"/>
              <a:gd name="T86" fmla="*/ 98 w 817"/>
              <a:gd name="T87" fmla="*/ 202 h 522"/>
              <a:gd name="T88" fmla="*/ 116 w 817"/>
              <a:gd name="T89" fmla="*/ 213 h 522"/>
              <a:gd name="T90" fmla="*/ 125 w 817"/>
              <a:gd name="T91" fmla="*/ 214 h 522"/>
              <a:gd name="T92" fmla="*/ 132 w 817"/>
              <a:gd name="T93" fmla="*/ 210 h 522"/>
              <a:gd name="T94" fmla="*/ 141 w 817"/>
              <a:gd name="T95" fmla="*/ 195 h 522"/>
              <a:gd name="T96" fmla="*/ 817 w 817"/>
              <a:gd name="T97" fmla="*/ 522 h 522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w 817"/>
              <a:gd name="T148" fmla="*/ 0 h 522"/>
              <a:gd name="T149" fmla="*/ 817 w 817"/>
              <a:gd name="T150" fmla="*/ 522 h 522"/>
            </a:gdLst>
            <a:ahLst/>
            <a:cxnLst>
              <a:cxn ang="T98">
                <a:pos x="T0" y="T1"/>
              </a:cxn>
              <a:cxn ang="T99">
                <a:pos x="T2" y="T3"/>
              </a:cxn>
              <a:cxn ang="T100">
                <a:pos x="T4" y="T5"/>
              </a:cxn>
              <a:cxn ang="T101">
                <a:pos x="T6" y="T7"/>
              </a:cxn>
              <a:cxn ang="T102">
                <a:pos x="T8" y="T9"/>
              </a:cxn>
              <a:cxn ang="T103">
                <a:pos x="T10" y="T11"/>
              </a:cxn>
              <a:cxn ang="T104">
                <a:pos x="T12" y="T13"/>
              </a:cxn>
              <a:cxn ang="T105">
                <a:pos x="T14" y="T15"/>
              </a:cxn>
              <a:cxn ang="T106">
                <a:pos x="T16" y="T17"/>
              </a:cxn>
              <a:cxn ang="T107">
                <a:pos x="T18" y="T19"/>
              </a:cxn>
              <a:cxn ang="T108">
                <a:pos x="T20" y="T21"/>
              </a:cxn>
              <a:cxn ang="T109">
                <a:pos x="T22" y="T23"/>
              </a:cxn>
              <a:cxn ang="T110">
                <a:pos x="T24" y="T25"/>
              </a:cxn>
              <a:cxn ang="T111">
                <a:pos x="T26" y="T27"/>
              </a:cxn>
              <a:cxn ang="T112">
                <a:pos x="T28" y="T29"/>
              </a:cxn>
              <a:cxn ang="T113">
                <a:pos x="T30" y="T31"/>
              </a:cxn>
              <a:cxn ang="T114">
                <a:pos x="T32" y="T33"/>
              </a:cxn>
              <a:cxn ang="T115">
                <a:pos x="T34" y="T35"/>
              </a:cxn>
              <a:cxn ang="T116">
                <a:pos x="T36" y="T37"/>
              </a:cxn>
              <a:cxn ang="T117">
                <a:pos x="T38" y="T39"/>
              </a:cxn>
              <a:cxn ang="T118">
                <a:pos x="T40" y="T41"/>
              </a:cxn>
              <a:cxn ang="T119">
                <a:pos x="T42" y="T43"/>
              </a:cxn>
              <a:cxn ang="T120">
                <a:pos x="T44" y="T45"/>
              </a:cxn>
              <a:cxn ang="T121">
                <a:pos x="T46" y="T47"/>
              </a:cxn>
              <a:cxn ang="T122">
                <a:pos x="T48" y="T49"/>
              </a:cxn>
              <a:cxn ang="T123">
                <a:pos x="T50" y="T51"/>
              </a:cxn>
              <a:cxn ang="T124">
                <a:pos x="T52" y="T53"/>
              </a:cxn>
              <a:cxn ang="T125">
                <a:pos x="T54" y="T55"/>
              </a:cxn>
              <a:cxn ang="T126">
                <a:pos x="T56" y="T57"/>
              </a:cxn>
              <a:cxn ang="T127">
                <a:pos x="T58" y="T59"/>
              </a:cxn>
              <a:cxn ang="T128">
                <a:pos x="T60" y="T61"/>
              </a:cxn>
              <a:cxn ang="T129">
                <a:pos x="T62" y="T63"/>
              </a:cxn>
              <a:cxn ang="T130">
                <a:pos x="T64" y="T65"/>
              </a:cxn>
              <a:cxn ang="T131">
                <a:pos x="T66" y="T67"/>
              </a:cxn>
              <a:cxn ang="T132">
                <a:pos x="T68" y="T69"/>
              </a:cxn>
              <a:cxn ang="T133">
                <a:pos x="T70" y="T71"/>
              </a:cxn>
              <a:cxn ang="T134">
                <a:pos x="T72" y="T73"/>
              </a:cxn>
              <a:cxn ang="T135">
                <a:pos x="T74" y="T75"/>
              </a:cxn>
              <a:cxn ang="T136">
                <a:pos x="T76" y="T77"/>
              </a:cxn>
              <a:cxn ang="T137">
                <a:pos x="T78" y="T79"/>
              </a:cxn>
              <a:cxn ang="T138">
                <a:pos x="T80" y="T81"/>
              </a:cxn>
              <a:cxn ang="T139">
                <a:pos x="T82" y="T83"/>
              </a:cxn>
              <a:cxn ang="T140">
                <a:pos x="T84" y="T85"/>
              </a:cxn>
              <a:cxn ang="T141">
                <a:pos x="T86" y="T87"/>
              </a:cxn>
              <a:cxn ang="T142">
                <a:pos x="T88" y="T89"/>
              </a:cxn>
              <a:cxn ang="T143">
                <a:pos x="T90" y="T91"/>
              </a:cxn>
              <a:cxn ang="T144">
                <a:pos x="T92" y="T93"/>
              </a:cxn>
              <a:cxn ang="T145">
                <a:pos x="T94" y="T95"/>
              </a:cxn>
              <a:cxn ang="T146">
                <a:pos x="T96" y="T97"/>
              </a:cxn>
            </a:cxnLst>
            <a:rect l="T147" t="T148" r="T149" b="T150"/>
            <a:pathLst>
              <a:path w="817" h="522">
                <a:moveTo>
                  <a:pt x="817" y="522"/>
                </a:moveTo>
                <a:lnTo>
                  <a:pt x="546" y="522"/>
                </a:lnTo>
                <a:lnTo>
                  <a:pt x="538" y="519"/>
                </a:lnTo>
                <a:lnTo>
                  <a:pt x="533" y="517"/>
                </a:lnTo>
                <a:lnTo>
                  <a:pt x="528" y="513"/>
                </a:lnTo>
                <a:lnTo>
                  <a:pt x="527" y="512"/>
                </a:lnTo>
                <a:lnTo>
                  <a:pt x="526" y="510"/>
                </a:lnTo>
                <a:lnTo>
                  <a:pt x="524" y="507"/>
                </a:lnTo>
                <a:lnTo>
                  <a:pt x="524" y="503"/>
                </a:lnTo>
                <a:lnTo>
                  <a:pt x="524" y="499"/>
                </a:lnTo>
                <a:lnTo>
                  <a:pt x="525" y="495"/>
                </a:lnTo>
                <a:lnTo>
                  <a:pt x="530" y="487"/>
                </a:lnTo>
                <a:lnTo>
                  <a:pt x="537" y="477"/>
                </a:lnTo>
                <a:lnTo>
                  <a:pt x="547" y="464"/>
                </a:lnTo>
                <a:lnTo>
                  <a:pt x="551" y="456"/>
                </a:lnTo>
                <a:lnTo>
                  <a:pt x="555" y="449"/>
                </a:lnTo>
                <a:lnTo>
                  <a:pt x="557" y="442"/>
                </a:lnTo>
                <a:lnTo>
                  <a:pt x="557" y="439"/>
                </a:lnTo>
                <a:lnTo>
                  <a:pt x="558" y="435"/>
                </a:lnTo>
                <a:lnTo>
                  <a:pt x="558" y="429"/>
                </a:lnTo>
                <a:lnTo>
                  <a:pt x="556" y="423"/>
                </a:lnTo>
                <a:lnTo>
                  <a:pt x="556" y="420"/>
                </a:lnTo>
                <a:lnTo>
                  <a:pt x="555" y="418"/>
                </a:lnTo>
                <a:lnTo>
                  <a:pt x="553" y="414"/>
                </a:lnTo>
                <a:lnTo>
                  <a:pt x="551" y="410"/>
                </a:lnTo>
                <a:lnTo>
                  <a:pt x="548" y="406"/>
                </a:lnTo>
                <a:lnTo>
                  <a:pt x="545" y="403"/>
                </a:lnTo>
                <a:lnTo>
                  <a:pt x="541" y="400"/>
                </a:lnTo>
                <a:lnTo>
                  <a:pt x="533" y="394"/>
                </a:lnTo>
                <a:lnTo>
                  <a:pt x="528" y="391"/>
                </a:lnTo>
                <a:lnTo>
                  <a:pt x="523" y="389"/>
                </a:lnTo>
                <a:lnTo>
                  <a:pt x="518" y="387"/>
                </a:lnTo>
                <a:lnTo>
                  <a:pt x="513" y="385"/>
                </a:lnTo>
                <a:lnTo>
                  <a:pt x="500" y="382"/>
                </a:lnTo>
                <a:lnTo>
                  <a:pt x="495" y="381"/>
                </a:lnTo>
                <a:lnTo>
                  <a:pt x="489" y="381"/>
                </a:lnTo>
                <a:lnTo>
                  <a:pt x="477" y="380"/>
                </a:lnTo>
                <a:lnTo>
                  <a:pt x="465" y="381"/>
                </a:lnTo>
                <a:lnTo>
                  <a:pt x="453" y="383"/>
                </a:lnTo>
                <a:lnTo>
                  <a:pt x="442" y="386"/>
                </a:lnTo>
                <a:lnTo>
                  <a:pt x="437" y="389"/>
                </a:lnTo>
                <a:lnTo>
                  <a:pt x="432" y="391"/>
                </a:lnTo>
                <a:lnTo>
                  <a:pt x="427" y="394"/>
                </a:lnTo>
                <a:lnTo>
                  <a:pt x="422" y="397"/>
                </a:lnTo>
                <a:lnTo>
                  <a:pt x="418" y="401"/>
                </a:lnTo>
                <a:lnTo>
                  <a:pt x="413" y="405"/>
                </a:lnTo>
                <a:lnTo>
                  <a:pt x="410" y="409"/>
                </a:lnTo>
                <a:lnTo>
                  <a:pt x="406" y="414"/>
                </a:lnTo>
                <a:lnTo>
                  <a:pt x="404" y="418"/>
                </a:lnTo>
                <a:lnTo>
                  <a:pt x="402" y="423"/>
                </a:lnTo>
                <a:lnTo>
                  <a:pt x="401" y="428"/>
                </a:lnTo>
                <a:lnTo>
                  <a:pt x="400" y="432"/>
                </a:lnTo>
                <a:lnTo>
                  <a:pt x="400" y="436"/>
                </a:lnTo>
                <a:lnTo>
                  <a:pt x="400" y="441"/>
                </a:lnTo>
                <a:lnTo>
                  <a:pt x="401" y="446"/>
                </a:lnTo>
                <a:lnTo>
                  <a:pt x="402" y="450"/>
                </a:lnTo>
                <a:lnTo>
                  <a:pt x="406" y="458"/>
                </a:lnTo>
                <a:lnTo>
                  <a:pt x="410" y="466"/>
                </a:lnTo>
                <a:lnTo>
                  <a:pt x="415" y="473"/>
                </a:lnTo>
                <a:lnTo>
                  <a:pt x="420" y="480"/>
                </a:lnTo>
                <a:lnTo>
                  <a:pt x="424" y="486"/>
                </a:lnTo>
                <a:lnTo>
                  <a:pt x="428" y="492"/>
                </a:lnTo>
                <a:lnTo>
                  <a:pt x="431" y="498"/>
                </a:lnTo>
                <a:lnTo>
                  <a:pt x="431" y="501"/>
                </a:lnTo>
                <a:lnTo>
                  <a:pt x="432" y="504"/>
                </a:lnTo>
                <a:lnTo>
                  <a:pt x="431" y="506"/>
                </a:lnTo>
                <a:lnTo>
                  <a:pt x="431" y="509"/>
                </a:lnTo>
                <a:lnTo>
                  <a:pt x="429" y="511"/>
                </a:lnTo>
                <a:lnTo>
                  <a:pt x="427" y="514"/>
                </a:lnTo>
                <a:lnTo>
                  <a:pt x="424" y="516"/>
                </a:lnTo>
                <a:lnTo>
                  <a:pt x="421" y="518"/>
                </a:lnTo>
                <a:lnTo>
                  <a:pt x="416" y="520"/>
                </a:lnTo>
                <a:lnTo>
                  <a:pt x="411" y="522"/>
                </a:lnTo>
                <a:lnTo>
                  <a:pt x="141" y="522"/>
                </a:lnTo>
                <a:lnTo>
                  <a:pt x="141" y="325"/>
                </a:lnTo>
                <a:lnTo>
                  <a:pt x="137" y="315"/>
                </a:lnTo>
                <a:lnTo>
                  <a:pt x="133" y="309"/>
                </a:lnTo>
                <a:lnTo>
                  <a:pt x="130" y="307"/>
                </a:lnTo>
                <a:lnTo>
                  <a:pt x="128" y="306"/>
                </a:lnTo>
                <a:lnTo>
                  <a:pt x="125" y="305"/>
                </a:lnTo>
                <a:lnTo>
                  <a:pt x="122" y="305"/>
                </a:lnTo>
                <a:lnTo>
                  <a:pt x="119" y="306"/>
                </a:lnTo>
                <a:lnTo>
                  <a:pt x="116" y="307"/>
                </a:lnTo>
                <a:lnTo>
                  <a:pt x="110" y="310"/>
                </a:lnTo>
                <a:lnTo>
                  <a:pt x="103" y="314"/>
                </a:lnTo>
                <a:lnTo>
                  <a:pt x="96" y="319"/>
                </a:lnTo>
                <a:lnTo>
                  <a:pt x="82" y="329"/>
                </a:lnTo>
                <a:lnTo>
                  <a:pt x="78" y="331"/>
                </a:lnTo>
                <a:lnTo>
                  <a:pt x="74" y="334"/>
                </a:lnTo>
                <a:lnTo>
                  <a:pt x="70" y="336"/>
                </a:lnTo>
                <a:lnTo>
                  <a:pt x="66" y="337"/>
                </a:lnTo>
                <a:lnTo>
                  <a:pt x="58" y="340"/>
                </a:lnTo>
                <a:lnTo>
                  <a:pt x="54" y="340"/>
                </a:lnTo>
                <a:lnTo>
                  <a:pt x="50" y="340"/>
                </a:lnTo>
                <a:lnTo>
                  <a:pt x="45" y="339"/>
                </a:lnTo>
                <a:lnTo>
                  <a:pt x="41" y="338"/>
                </a:lnTo>
                <a:lnTo>
                  <a:pt x="37" y="336"/>
                </a:lnTo>
                <a:lnTo>
                  <a:pt x="32" y="334"/>
                </a:lnTo>
                <a:lnTo>
                  <a:pt x="24" y="327"/>
                </a:lnTo>
                <a:lnTo>
                  <a:pt x="21" y="323"/>
                </a:lnTo>
                <a:lnTo>
                  <a:pt x="18" y="319"/>
                </a:lnTo>
                <a:lnTo>
                  <a:pt x="12" y="311"/>
                </a:lnTo>
                <a:lnTo>
                  <a:pt x="10" y="306"/>
                </a:lnTo>
                <a:lnTo>
                  <a:pt x="7" y="302"/>
                </a:lnTo>
                <a:lnTo>
                  <a:pt x="4" y="292"/>
                </a:lnTo>
                <a:lnTo>
                  <a:pt x="3" y="286"/>
                </a:lnTo>
                <a:lnTo>
                  <a:pt x="2" y="281"/>
                </a:lnTo>
                <a:lnTo>
                  <a:pt x="0" y="271"/>
                </a:lnTo>
                <a:lnTo>
                  <a:pt x="0" y="260"/>
                </a:lnTo>
                <a:lnTo>
                  <a:pt x="1" y="249"/>
                </a:lnTo>
                <a:lnTo>
                  <a:pt x="3" y="238"/>
                </a:lnTo>
                <a:lnTo>
                  <a:pt x="5" y="228"/>
                </a:lnTo>
                <a:lnTo>
                  <a:pt x="7" y="223"/>
                </a:lnTo>
                <a:lnTo>
                  <a:pt x="9" y="218"/>
                </a:lnTo>
                <a:lnTo>
                  <a:pt x="14" y="209"/>
                </a:lnTo>
                <a:lnTo>
                  <a:pt x="17" y="205"/>
                </a:lnTo>
                <a:lnTo>
                  <a:pt x="19" y="201"/>
                </a:lnTo>
                <a:lnTo>
                  <a:pt x="26" y="194"/>
                </a:lnTo>
                <a:lnTo>
                  <a:pt x="30" y="191"/>
                </a:lnTo>
                <a:lnTo>
                  <a:pt x="33" y="189"/>
                </a:lnTo>
                <a:lnTo>
                  <a:pt x="38" y="186"/>
                </a:lnTo>
                <a:lnTo>
                  <a:pt x="43" y="184"/>
                </a:lnTo>
                <a:lnTo>
                  <a:pt x="47" y="183"/>
                </a:lnTo>
                <a:lnTo>
                  <a:pt x="52" y="182"/>
                </a:lnTo>
                <a:lnTo>
                  <a:pt x="56" y="182"/>
                </a:lnTo>
                <a:lnTo>
                  <a:pt x="60" y="182"/>
                </a:lnTo>
                <a:lnTo>
                  <a:pt x="64" y="183"/>
                </a:lnTo>
                <a:lnTo>
                  <a:pt x="68" y="184"/>
                </a:lnTo>
                <a:lnTo>
                  <a:pt x="76" y="188"/>
                </a:lnTo>
                <a:lnTo>
                  <a:pt x="84" y="192"/>
                </a:lnTo>
                <a:lnTo>
                  <a:pt x="91" y="197"/>
                </a:lnTo>
                <a:lnTo>
                  <a:pt x="98" y="202"/>
                </a:lnTo>
                <a:lnTo>
                  <a:pt x="104" y="206"/>
                </a:lnTo>
                <a:lnTo>
                  <a:pt x="110" y="210"/>
                </a:lnTo>
                <a:lnTo>
                  <a:pt x="116" y="213"/>
                </a:lnTo>
                <a:lnTo>
                  <a:pt x="119" y="214"/>
                </a:lnTo>
                <a:lnTo>
                  <a:pt x="122" y="214"/>
                </a:lnTo>
                <a:lnTo>
                  <a:pt x="125" y="214"/>
                </a:lnTo>
                <a:lnTo>
                  <a:pt x="128" y="213"/>
                </a:lnTo>
                <a:lnTo>
                  <a:pt x="130" y="212"/>
                </a:lnTo>
                <a:lnTo>
                  <a:pt x="132" y="210"/>
                </a:lnTo>
                <a:lnTo>
                  <a:pt x="137" y="204"/>
                </a:lnTo>
                <a:lnTo>
                  <a:pt x="139" y="200"/>
                </a:lnTo>
                <a:lnTo>
                  <a:pt x="141" y="195"/>
                </a:lnTo>
                <a:lnTo>
                  <a:pt x="141" y="0"/>
                </a:lnTo>
                <a:lnTo>
                  <a:pt x="817" y="0"/>
                </a:lnTo>
                <a:lnTo>
                  <a:pt x="817" y="522"/>
                </a:lnTo>
                <a:close/>
              </a:path>
            </a:pathLst>
          </a:custGeom>
          <a:ln>
            <a:solidFill>
              <a:schemeClr val="accent6"/>
            </a:solidFill>
            <a:headEnd/>
            <a:tailEnd/>
          </a:ln>
          <a:effectLst/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lIns="684000" tIns="36000" rIns="72000" bIns="36000" anchor="ctr" anchorCtr="0"/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ru-RU" sz="2000" dirty="0" smtClean="0">
              <a:solidFill>
                <a:schemeClr val="accent6"/>
              </a:solidFill>
            </a:endParaRPr>
          </a:p>
        </p:txBody>
      </p:sp>
      <p:sp useBgFill="1">
        <p:nvSpPr>
          <p:cNvPr id="35" name="Freeform 10"/>
          <p:cNvSpPr>
            <a:spLocks/>
          </p:cNvSpPr>
          <p:nvPr/>
        </p:nvSpPr>
        <p:spPr bwMode="auto">
          <a:xfrm>
            <a:off x="1966954" y="2125578"/>
            <a:ext cx="2277337" cy="1319510"/>
          </a:xfrm>
          <a:custGeom>
            <a:avLst/>
            <a:gdLst>
              <a:gd name="T0" fmla="*/ 133 w 814"/>
              <a:gd name="T1" fmla="*/ 310 h 522"/>
              <a:gd name="T2" fmla="*/ 123 w 814"/>
              <a:gd name="T3" fmla="*/ 305 h 522"/>
              <a:gd name="T4" fmla="*/ 105 w 814"/>
              <a:gd name="T5" fmla="*/ 313 h 522"/>
              <a:gd name="T6" fmla="*/ 76 w 814"/>
              <a:gd name="T7" fmla="*/ 333 h 522"/>
              <a:gd name="T8" fmla="*/ 51 w 814"/>
              <a:gd name="T9" fmla="*/ 340 h 522"/>
              <a:gd name="T10" fmla="*/ 33 w 814"/>
              <a:gd name="T11" fmla="*/ 334 h 522"/>
              <a:gd name="T12" fmla="*/ 12 w 814"/>
              <a:gd name="T13" fmla="*/ 311 h 522"/>
              <a:gd name="T14" fmla="*/ 3 w 814"/>
              <a:gd name="T15" fmla="*/ 286 h 522"/>
              <a:gd name="T16" fmla="*/ 1 w 814"/>
              <a:gd name="T17" fmla="*/ 249 h 522"/>
              <a:gd name="T18" fmla="*/ 9 w 814"/>
              <a:gd name="T19" fmla="*/ 218 h 522"/>
              <a:gd name="T20" fmla="*/ 26 w 814"/>
              <a:gd name="T21" fmla="*/ 194 h 522"/>
              <a:gd name="T22" fmla="*/ 44 w 814"/>
              <a:gd name="T23" fmla="*/ 184 h 522"/>
              <a:gd name="T24" fmla="*/ 61 w 814"/>
              <a:gd name="T25" fmla="*/ 182 h 522"/>
              <a:gd name="T26" fmla="*/ 85 w 814"/>
              <a:gd name="T27" fmla="*/ 192 h 522"/>
              <a:gd name="T28" fmla="*/ 112 w 814"/>
              <a:gd name="T29" fmla="*/ 210 h 522"/>
              <a:gd name="T30" fmla="*/ 126 w 814"/>
              <a:gd name="T31" fmla="*/ 214 h 522"/>
              <a:gd name="T32" fmla="*/ 136 w 814"/>
              <a:gd name="T33" fmla="*/ 207 h 522"/>
              <a:gd name="T34" fmla="*/ 142 w 814"/>
              <a:gd name="T35" fmla="*/ 0 h 522"/>
              <a:gd name="T36" fmla="*/ 810 w 814"/>
              <a:gd name="T37" fmla="*/ 204 h 522"/>
              <a:gd name="T38" fmla="*/ 801 w 814"/>
              <a:gd name="T39" fmla="*/ 213 h 522"/>
              <a:gd name="T40" fmla="*/ 789 w 814"/>
              <a:gd name="T41" fmla="*/ 213 h 522"/>
              <a:gd name="T42" fmla="*/ 757 w 814"/>
              <a:gd name="T43" fmla="*/ 192 h 522"/>
              <a:gd name="T44" fmla="*/ 737 w 814"/>
              <a:gd name="T45" fmla="*/ 183 h 522"/>
              <a:gd name="T46" fmla="*/ 720 w 814"/>
              <a:gd name="T47" fmla="*/ 183 h 522"/>
              <a:gd name="T48" fmla="*/ 702 w 814"/>
              <a:gd name="T49" fmla="*/ 191 h 522"/>
              <a:gd name="T50" fmla="*/ 687 w 814"/>
              <a:gd name="T51" fmla="*/ 209 h 522"/>
              <a:gd name="T52" fmla="*/ 675 w 814"/>
              <a:gd name="T53" fmla="*/ 238 h 522"/>
              <a:gd name="T54" fmla="*/ 673 w 814"/>
              <a:gd name="T55" fmla="*/ 271 h 522"/>
              <a:gd name="T56" fmla="*/ 682 w 814"/>
              <a:gd name="T57" fmla="*/ 306 h 522"/>
              <a:gd name="T58" fmla="*/ 694 w 814"/>
              <a:gd name="T59" fmla="*/ 323 h 522"/>
              <a:gd name="T60" fmla="*/ 710 w 814"/>
              <a:gd name="T61" fmla="*/ 336 h 522"/>
              <a:gd name="T62" fmla="*/ 727 w 814"/>
              <a:gd name="T63" fmla="*/ 340 h 522"/>
              <a:gd name="T64" fmla="*/ 755 w 814"/>
              <a:gd name="T65" fmla="*/ 329 h 522"/>
              <a:gd name="T66" fmla="*/ 783 w 814"/>
              <a:gd name="T67" fmla="*/ 309 h 522"/>
              <a:gd name="T68" fmla="*/ 801 w 814"/>
              <a:gd name="T69" fmla="*/ 306 h 522"/>
              <a:gd name="T70" fmla="*/ 810 w 814"/>
              <a:gd name="T71" fmla="*/ 316 h 522"/>
              <a:gd name="T72" fmla="*/ 544 w 814"/>
              <a:gd name="T73" fmla="*/ 522 h 522"/>
              <a:gd name="T74" fmla="*/ 524 w 814"/>
              <a:gd name="T75" fmla="*/ 512 h 522"/>
              <a:gd name="T76" fmla="*/ 522 w 814"/>
              <a:gd name="T77" fmla="*/ 501 h 522"/>
              <a:gd name="T78" fmla="*/ 534 w 814"/>
              <a:gd name="T79" fmla="*/ 479 h 522"/>
              <a:gd name="T80" fmla="*/ 554 w 814"/>
              <a:gd name="T81" fmla="*/ 448 h 522"/>
              <a:gd name="T82" fmla="*/ 557 w 814"/>
              <a:gd name="T83" fmla="*/ 426 h 522"/>
              <a:gd name="T84" fmla="*/ 544 w 814"/>
              <a:gd name="T85" fmla="*/ 405 h 522"/>
              <a:gd name="T86" fmla="*/ 522 w 814"/>
              <a:gd name="T87" fmla="*/ 390 h 522"/>
              <a:gd name="T88" fmla="*/ 497 w 814"/>
              <a:gd name="T89" fmla="*/ 382 h 522"/>
              <a:gd name="T90" fmla="*/ 455 w 814"/>
              <a:gd name="T91" fmla="*/ 383 h 522"/>
              <a:gd name="T92" fmla="*/ 426 w 814"/>
              <a:gd name="T93" fmla="*/ 394 h 522"/>
              <a:gd name="T94" fmla="*/ 408 w 814"/>
              <a:gd name="T95" fmla="*/ 410 h 522"/>
              <a:gd name="T96" fmla="*/ 399 w 814"/>
              <a:gd name="T97" fmla="*/ 428 h 522"/>
              <a:gd name="T98" fmla="*/ 399 w 814"/>
              <a:gd name="T99" fmla="*/ 446 h 522"/>
              <a:gd name="T100" fmla="*/ 413 w 814"/>
              <a:gd name="T101" fmla="*/ 473 h 522"/>
              <a:gd name="T102" fmla="*/ 430 w 814"/>
              <a:gd name="T103" fmla="*/ 498 h 522"/>
              <a:gd name="T104" fmla="*/ 430 w 814"/>
              <a:gd name="T105" fmla="*/ 509 h 522"/>
              <a:gd name="T106" fmla="*/ 420 w 814"/>
              <a:gd name="T107" fmla="*/ 518 h 522"/>
              <a:gd name="T108" fmla="*/ 142 w 814"/>
              <a:gd name="T109" fmla="*/ 327 h 522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w 814"/>
              <a:gd name="T166" fmla="*/ 0 h 522"/>
              <a:gd name="T167" fmla="*/ 814 w 814"/>
              <a:gd name="T168" fmla="*/ 522 h 522"/>
            </a:gdLst>
            <a:ahLst/>
            <a:cxnLst>
              <a:cxn ang="T110">
                <a:pos x="T0" y="T1"/>
              </a:cxn>
              <a:cxn ang="T111">
                <a:pos x="T2" y="T3"/>
              </a:cxn>
              <a:cxn ang="T112">
                <a:pos x="T4" y="T5"/>
              </a:cxn>
              <a:cxn ang="T113">
                <a:pos x="T6" y="T7"/>
              </a:cxn>
              <a:cxn ang="T114">
                <a:pos x="T8" y="T9"/>
              </a:cxn>
              <a:cxn ang="T115">
                <a:pos x="T10" y="T11"/>
              </a:cxn>
              <a:cxn ang="T116">
                <a:pos x="T12" y="T13"/>
              </a:cxn>
              <a:cxn ang="T117">
                <a:pos x="T14" y="T15"/>
              </a:cxn>
              <a:cxn ang="T118">
                <a:pos x="T16" y="T17"/>
              </a:cxn>
              <a:cxn ang="T119">
                <a:pos x="T18" y="T19"/>
              </a:cxn>
              <a:cxn ang="T120">
                <a:pos x="T20" y="T21"/>
              </a:cxn>
              <a:cxn ang="T121">
                <a:pos x="T22" y="T23"/>
              </a:cxn>
              <a:cxn ang="T122">
                <a:pos x="T24" y="T25"/>
              </a:cxn>
              <a:cxn ang="T123">
                <a:pos x="T26" y="T27"/>
              </a:cxn>
              <a:cxn ang="T124">
                <a:pos x="T28" y="T29"/>
              </a:cxn>
              <a:cxn ang="T125">
                <a:pos x="T30" y="T31"/>
              </a:cxn>
              <a:cxn ang="T126">
                <a:pos x="T32" y="T33"/>
              </a:cxn>
              <a:cxn ang="T127">
                <a:pos x="T34" y="T35"/>
              </a:cxn>
              <a:cxn ang="T128">
                <a:pos x="T36" y="T37"/>
              </a:cxn>
              <a:cxn ang="T129">
                <a:pos x="T38" y="T39"/>
              </a:cxn>
              <a:cxn ang="T130">
                <a:pos x="T40" y="T41"/>
              </a:cxn>
              <a:cxn ang="T131">
                <a:pos x="T42" y="T43"/>
              </a:cxn>
              <a:cxn ang="T132">
                <a:pos x="T44" y="T45"/>
              </a:cxn>
              <a:cxn ang="T133">
                <a:pos x="T46" y="T47"/>
              </a:cxn>
              <a:cxn ang="T134">
                <a:pos x="T48" y="T49"/>
              </a:cxn>
              <a:cxn ang="T135">
                <a:pos x="T50" y="T51"/>
              </a:cxn>
              <a:cxn ang="T136">
                <a:pos x="T52" y="T53"/>
              </a:cxn>
              <a:cxn ang="T137">
                <a:pos x="T54" y="T55"/>
              </a:cxn>
              <a:cxn ang="T138">
                <a:pos x="T56" y="T57"/>
              </a:cxn>
              <a:cxn ang="T139">
                <a:pos x="T58" y="T59"/>
              </a:cxn>
              <a:cxn ang="T140">
                <a:pos x="T60" y="T61"/>
              </a:cxn>
              <a:cxn ang="T141">
                <a:pos x="T62" y="T63"/>
              </a:cxn>
              <a:cxn ang="T142">
                <a:pos x="T64" y="T65"/>
              </a:cxn>
              <a:cxn ang="T143">
                <a:pos x="T66" y="T67"/>
              </a:cxn>
              <a:cxn ang="T144">
                <a:pos x="T68" y="T69"/>
              </a:cxn>
              <a:cxn ang="T145">
                <a:pos x="T70" y="T71"/>
              </a:cxn>
              <a:cxn ang="T146">
                <a:pos x="T72" y="T73"/>
              </a:cxn>
              <a:cxn ang="T147">
                <a:pos x="T74" y="T75"/>
              </a:cxn>
              <a:cxn ang="T148">
                <a:pos x="T76" y="T77"/>
              </a:cxn>
              <a:cxn ang="T149">
                <a:pos x="T78" y="T79"/>
              </a:cxn>
              <a:cxn ang="T150">
                <a:pos x="T80" y="T81"/>
              </a:cxn>
              <a:cxn ang="T151">
                <a:pos x="T82" y="T83"/>
              </a:cxn>
              <a:cxn ang="T152">
                <a:pos x="T84" y="T85"/>
              </a:cxn>
              <a:cxn ang="T153">
                <a:pos x="T86" y="T87"/>
              </a:cxn>
              <a:cxn ang="T154">
                <a:pos x="T88" y="T89"/>
              </a:cxn>
              <a:cxn ang="T155">
                <a:pos x="T90" y="T91"/>
              </a:cxn>
              <a:cxn ang="T156">
                <a:pos x="T92" y="T93"/>
              </a:cxn>
              <a:cxn ang="T157">
                <a:pos x="T94" y="T95"/>
              </a:cxn>
              <a:cxn ang="T158">
                <a:pos x="T96" y="T97"/>
              </a:cxn>
              <a:cxn ang="T159">
                <a:pos x="T98" y="T99"/>
              </a:cxn>
              <a:cxn ang="T160">
                <a:pos x="T100" y="T101"/>
              </a:cxn>
              <a:cxn ang="T161">
                <a:pos x="T102" y="T103"/>
              </a:cxn>
              <a:cxn ang="T162">
                <a:pos x="T104" y="T105"/>
              </a:cxn>
              <a:cxn ang="T163">
                <a:pos x="T106" y="T107"/>
              </a:cxn>
              <a:cxn ang="T164">
                <a:pos x="T108" y="T109"/>
              </a:cxn>
            </a:cxnLst>
            <a:rect l="T165" t="T166" r="T167" b="T168"/>
            <a:pathLst>
              <a:path w="814" h="522">
                <a:moveTo>
                  <a:pt x="142" y="327"/>
                </a:moveTo>
                <a:lnTo>
                  <a:pt x="138" y="317"/>
                </a:lnTo>
                <a:lnTo>
                  <a:pt x="136" y="313"/>
                </a:lnTo>
                <a:lnTo>
                  <a:pt x="133" y="310"/>
                </a:lnTo>
                <a:lnTo>
                  <a:pt x="131" y="308"/>
                </a:lnTo>
                <a:lnTo>
                  <a:pt x="129" y="306"/>
                </a:lnTo>
                <a:lnTo>
                  <a:pt x="126" y="305"/>
                </a:lnTo>
                <a:lnTo>
                  <a:pt x="123" y="305"/>
                </a:lnTo>
                <a:lnTo>
                  <a:pt x="121" y="306"/>
                </a:lnTo>
                <a:lnTo>
                  <a:pt x="118" y="306"/>
                </a:lnTo>
                <a:lnTo>
                  <a:pt x="112" y="309"/>
                </a:lnTo>
                <a:lnTo>
                  <a:pt x="105" y="313"/>
                </a:lnTo>
                <a:lnTo>
                  <a:pt x="98" y="318"/>
                </a:lnTo>
                <a:lnTo>
                  <a:pt x="91" y="324"/>
                </a:lnTo>
                <a:lnTo>
                  <a:pt x="83" y="329"/>
                </a:lnTo>
                <a:lnTo>
                  <a:pt x="76" y="333"/>
                </a:lnTo>
                <a:lnTo>
                  <a:pt x="68" y="337"/>
                </a:lnTo>
                <a:lnTo>
                  <a:pt x="59" y="340"/>
                </a:lnTo>
                <a:lnTo>
                  <a:pt x="55" y="340"/>
                </a:lnTo>
                <a:lnTo>
                  <a:pt x="51" y="340"/>
                </a:lnTo>
                <a:lnTo>
                  <a:pt x="47" y="339"/>
                </a:lnTo>
                <a:lnTo>
                  <a:pt x="42" y="338"/>
                </a:lnTo>
                <a:lnTo>
                  <a:pt x="38" y="336"/>
                </a:lnTo>
                <a:lnTo>
                  <a:pt x="33" y="334"/>
                </a:lnTo>
                <a:lnTo>
                  <a:pt x="25" y="327"/>
                </a:lnTo>
                <a:lnTo>
                  <a:pt x="21" y="323"/>
                </a:lnTo>
                <a:lnTo>
                  <a:pt x="18" y="319"/>
                </a:lnTo>
                <a:lnTo>
                  <a:pt x="12" y="311"/>
                </a:lnTo>
                <a:lnTo>
                  <a:pt x="10" y="306"/>
                </a:lnTo>
                <a:lnTo>
                  <a:pt x="8" y="302"/>
                </a:lnTo>
                <a:lnTo>
                  <a:pt x="4" y="292"/>
                </a:lnTo>
                <a:lnTo>
                  <a:pt x="3" y="286"/>
                </a:lnTo>
                <a:lnTo>
                  <a:pt x="2" y="281"/>
                </a:lnTo>
                <a:lnTo>
                  <a:pt x="0" y="271"/>
                </a:lnTo>
                <a:lnTo>
                  <a:pt x="0" y="260"/>
                </a:lnTo>
                <a:lnTo>
                  <a:pt x="1" y="249"/>
                </a:lnTo>
                <a:lnTo>
                  <a:pt x="3" y="238"/>
                </a:lnTo>
                <a:lnTo>
                  <a:pt x="6" y="228"/>
                </a:lnTo>
                <a:lnTo>
                  <a:pt x="7" y="223"/>
                </a:lnTo>
                <a:lnTo>
                  <a:pt x="9" y="218"/>
                </a:lnTo>
                <a:lnTo>
                  <a:pt x="14" y="209"/>
                </a:lnTo>
                <a:lnTo>
                  <a:pt x="17" y="205"/>
                </a:lnTo>
                <a:lnTo>
                  <a:pt x="20" y="201"/>
                </a:lnTo>
                <a:lnTo>
                  <a:pt x="26" y="194"/>
                </a:lnTo>
                <a:lnTo>
                  <a:pt x="30" y="191"/>
                </a:lnTo>
                <a:lnTo>
                  <a:pt x="34" y="189"/>
                </a:lnTo>
                <a:lnTo>
                  <a:pt x="39" y="186"/>
                </a:lnTo>
                <a:lnTo>
                  <a:pt x="44" y="184"/>
                </a:lnTo>
                <a:lnTo>
                  <a:pt x="48" y="183"/>
                </a:lnTo>
                <a:lnTo>
                  <a:pt x="53" y="182"/>
                </a:lnTo>
                <a:lnTo>
                  <a:pt x="57" y="182"/>
                </a:lnTo>
                <a:lnTo>
                  <a:pt x="61" y="182"/>
                </a:lnTo>
                <a:lnTo>
                  <a:pt x="66" y="183"/>
                </a:lnTo>
                <a:lnTo>
                  <a:pt x="70" y="184"/>
                </a:lnTo>
                <a:lnTo>
                  <a:pt x="78" y="188"/>
                </a:lnTo>
                <a:lnTo>
                  <a:pt x="85" y="192"/>
                </a:lnTo>
                <a:lnTo>
                  <a:pt x="92" y="197"/>
                </a:lnTo>
                <a:lnTo>
                  <a:pt x="99" y="202"/>
                </a:lnTo>
                <a:lnTo>
                  <a:pt x="106" y="206"/>
                </a:lnTo>
                <a:lnTo>
                  <a:pt x="112" y="210"/>
                </a:lnTo>
                <a:lnTo>
                  <a:pt x="118" y="213"/>
                </a:lnTo>
                <a:lnTo>
                  <a:pt x="121" y="214"/>
                </a:lnTo>
                <a:lnTo>
                  <a:pt x="123" y="214"/>
                </a:lnTo>
                <a:lnTo>
                  <a:pt x="126" y="214"/>
                </a:lnTo>
                <a:lnTo>
                  <a:pt x="129" y="213"/>
                </a:lnTo>
                <a:lnTo>
                  <a:pt x="131" y="212"/>
                </a:lnTo>
                <a:lnTo>
                  <a:pt x="133" y="210"/>
                </a:lnTo>
                <a:lnTo>
                  <a:pt x="136" y="207"/>
                </a:lnTo>
                <a:lnTo>
                  <a:pt x="138" y="203"/>
                </a:lnTo>
                <a:lnTo>
                  <a:pt x="140" y="199"/>
                </a:lnTo>
                <a:lnTo>
                  <a:pt x="142" y="194"/>
                </a:lnTo>
                <a:lnTo>
                  <a:pt x="142" y="0"/>
                </a:lnTo>
                <a:lnTo>
                  <a:pt x="814" y="0"/>
                </a:lnTo>
                <a:lnTo>
                  <a:pt x="814" y="195"/>
                </a:lnTo>
                <a:lnTo>
                  <a:pt x="812" y="200"/>
                </a:lnTo>
                <a:lnTo>
                  <a:pt x="810" y="204"/>
                </a:lnTo>
                <a:lnTo>
                  <a:pt x="808" y="207"/>
                </a:lnTo>
                <a:lnTo>
                  <a:pt x="805" y="210"/>
                </a:lnTo>
                <a:lnTo>
                  <a:pt x="803" y="212"/>
                </a:lnTo>
                <a:lnTo>
                  <a:pt x="801" y="213"/>
                </a:lnTo>
                <a:lnTo>
                  <a:pt x="798" y="214"/>
                </a:lnTo>
                <a:lnTo>
                  <a:pt x="795" y="214"/>
                </a:lnTo>
                <a:lnTo>
                  <a:pt x="792" y="214"/>
                </a:lnTo>
                <a:lnTo>
                  <a:pt x="789" y="213"/>
                </a:lnTo>
                <a:lnTo>
                  <a:pt x="783" y="210"/>
                </a:lnTo>
                <a:lnTo>
                  <a:pt x="777" y="206"/>
                </a:lnTo>
                <a:lnTo>
                  <a:pt x="771" y="202"/>
                </a:lnTo>
                <a:lnTo>
                  <a:pt x="757" y="192"/>
                </a:lnTo>
                <a:lnTo>
                  <a:pt x="749" y="188"/>
                </a:lnTo>
                <a:lnTo>
                  <a:pt x="745" y="186"/>
                </a:lnTo>
                <a:lnTo>
                  <a:pt x="741" y="184"/>
                </a:lnTo>
                <a:lnTo>
                  <a:pt x="737" y="183"/>
                </a:lnTo>
                <a:lnTo>
                  <a:pt x="733" y="182"/>
                </a:lnTo>
                <a:lnTo>
                  <a:pt x="729" y="182"/>
                </a:lnTo>
                <a:lnTo>
                  <a:pt x="724" y="182"/>
                </a:lnTo>
                <a:lnTo>
                  <a:pt x="720" y="183"/>
                </a:lnTo>
                <a:lnTo>
                  <a:pt x="715" y="184"/>
                </a:lnTo>
                <a:lnTo>
                  <a:pt x="711" y="186"/>
                </a:lnTo>
                <a:lnTo>
                  <a:pt x="706" y="189"/>
                </a:lnTo>
                <a:lnTo>
                  <a:pt x="702" y="191"/>
                </a:lnTo>
                <a:lnTo>
                  <a:pt x="699" y="194"/>
                </a:lnTo>
                <a:lnTo>
                  <a:pt x="695" y="198"/>
                </a:lnTo>
                <a:lnTo>
                  <a:pt x="692" y="201"/>
                </a:lnTo>
                <a:lnTo>
                  <a:pt x="687" y="209"/>
                </a:lnTo>
                <a:lnTo>
                  <a:pt x="682" y="218"/>
                </a:lnTo>
                <a:lnTo>
                  <a:pt x="680" y="223"/>
                </a:lnTo>
                <a:lnTo>
                  <a:pt x="678" y="228"/>
                </a:lnTo>
                <a:lnTo>
                  <a:pt x="675" y="238"/>
                </a:lnTo>
                <a:lnTo>
                  <a:pt x="674" y="249"/>
                </a:lnTo>
                <a:lnTo>
                  <a:pt x="673" y="254"/>
                </a:lnTo>
                <a:lnTo>
                  <a:pt x="673" y="260"/>
                </a:lnTo>
                <a:lnTo>
                  <a:pt x="673" y="271"/>
                </a:lnTo>
                <a:lnTo>
                  <a:pt x="674" y="281"/>
                </a:lnTo>
                <a:lnTo>
                  <a:pt x="677" y="292"/>
                </a:lnTo>
                <a:lnTo>
                  <a:pt x="680" y="302"/>
                </a:lnTo>
                <a:lnTo>
                  <a:pt x="682" y="306"/>
                </a:lnTo>
                <a:lnTo>
                  <a:pt x="685" y="311"/>
                </a:lnTo>
                <a:lnTo>
                  <a:pt x="687" y="315"/>
                </a:lnTo>
                <a:lnTo>
                  <a:pt x="690" y="319"/>
                </a:lnTo>
                <a:lnTo>
                  <a:pt x="694" y="323"/>
                </a:lnTo>
                <a:lnTo>
                  <a:pt x="697" y="327"/>
                </a:lnTo>
                <a:lnTo>
                  <a:pt x="701" y="331"/>
                </a:lnTo>
                <a:lnTo>
                  <a:pt x="705" y="334"/>
                </a:lnTo>
                <a:lnTo>
                  <a:pt x="710" y="336"/>
                </a:lnTo>
                <a:lnTo>
                  <a:pt x="714" y="338"/>
                </a:lnTo>
                <a:lnTo>
                  <a:pt x="718" y="339"/>
                </a:lnTo>
                <a:lnTo>
                  <a:pt x="722" y="340"/>
                </a:lnTo>
                <a:lnTo>
                  <a:pt x="727" y="340"/>
                </a:lnTo>
                <a:lnTo>
                  <a:pt x="731" y="340"/>
                </a:lnTo>
                <a:lnTo>
                  <a:pt x="739" y="337"/>
                </a:lnTo>
                <a:lnTo>
                  <a:pt x="747" y="334"/>
                </a:lnTo>
                <a:lnTo>
                  <a:pt x="755" y="329"/>
                </a:lnTo>
                <a:lnTo>
                  <a:pt x="762" y="324"/>
                </a:lnTo>
                <a:lnTo>
                  <a:pt x="769" y="319"/>
                </a:lnTo>
                <a:lnTo>
                  <a:pt x="776" y="314"/>
                </a:lnTo>
                <a:lnTo>
                  <a:pt x="783" y="309"/>
                </a:lnTo>
                <a:lnTo>
                  <a:pt x="789" y="307"/>
                </a:lnTo>
                <a:lnTo>
                  <a:pt x="792" y="306"/>
                </a:lnTo>
                <a:lnTo>
                  <a:pt x="795" y="305"/>
                </a:lnTo>
                <a:lnTo>
                  <a:pt x="801" y="306"/>
                </a:lnTo>
                <a:lnTo>
                  <a:pt x="803" y="307"/>
                </a:lnTo>
                <a:lnTo>
                  <a:pt x="806" y="310"/>
                </a:lnTo>
                <a:lnTo>
                  <a:pt x="808" y="312"/>
                </a:lnTo>
                <a:lnTo>
                  <a:pt x="810" y="316"/>
                </a:lnTo>
                <a:lnTo>
                  <a:pt x="812" y="320"/>
                </a:lnTo>
                <a:lnTo>
                  <a:pt x="814" y="326"/>
                </a:lnTo>
                <a:lnTo>
                  <a:pt x="814" y="522"/>
                </a:lnTo>
                <a:lnTo>
                  <a:pt x="544" y="522"/>
                </a:lnTo>
                <a:lnTo>
                  <a:pt x="533" y="518"/>
                </a:lnTo>
                <a:lnTo>
                  <a:pt x="529" y="516"/>
                </a:lnTo>
                <a:lnTo>
                  <a:pt x="526" y="514"/>
                </a:lnTo>
                <a:lnTo>
                  <a:pt x="524" y="512"/>
                </a:lnTo>
                <a:lnTo>
                  <a:pt x="523" y="509"/>
                </a:lnTo>
                <a:lnTo>
                  <a:pt x="522" y="506"/>
                </a:lnTo>
                <a:lnTo>
                  <a:pt x="521" y="504"/>
                </a:lnTo>
                <a:lnTo>
                  <a:pt x="522" y="501"/>
                </a:lnTo>
                <a:lnTo>
                  <a:pt x="523" y="498"/>
                </a:lnTo>
                <a:lnTo>
                  <a:pt x="525" y="492"/>
                </a:lnTo>
                <a:lnTo>
                  <a:pt x="530" y="485"/>
                </a:lnTo>
                <a:lnTo>
                  <a:pt x="534" y="479"/>
                </a:lnTo>
                <a:lnTo>
                  <a:pt x="540" y="471"/>
                </a:lnTo>
                <a:lnTo>
                  <a:pt x="546" y="464"/>
                </a:lnTo>
                <a:lnTo>
                  <a:pt x="551" y="456"/>
                </a:lnTo>
                <a:lnTo>
                  <a:pt x="554" y="448"/>
                </a:lnTo>
                <a:lnTo>
                  <a:pt x="557" y="439"/>
                </a:lnTo>
                <a:lnTo>
                  <a:pt x="557" y="435"/>
                </a:lnTo>
                <a:lnTo>
                  <a:pt x="557" y="430"/>
                </a:lnTo>
                <a:lnTo>
                  <a:pt x="557" y="426"/>
                </a:lnTo>
                <a:lnTo>
                  <a:pt x="555" y="422"/>
                </a:lnTo>
                <a:lnTo>
                  <a:pt x="554" y="418"/>
                </a:lnTo>
                <a:lnTo>
                  <a:pt x="551" y="413"/>
                </a:lnTo>
                <a:lnTo>
                  <a:pt x="544" y="405"/>
                </a:lnTo>
                <a:lnTo>
                  <a:pt x="540" y="402"/>
                </a:lnTo>
                <a:lnTo>
                  <a:pt x="536" y="398"/>
                </a:lnTo>
                <a:lnTo>
                  <a:pt x="527" y="393"/>
                </a:lnTo>
                <a:lnTo>
                  <a:pt x="522" y="390"/>
                </a:lnTo>
                <a:lnTo>
                  <a:pt x="518" y="388"/>
                </a:lnTo>
                <a:lnTo>
                  <a:pt x="508" y="385"/>
                </a:lnTo>
                <a:lnTo>
                  <a:pt x="503" y="383"/>
                </a:lnTo>
                <a:lnTo>
                  <a:pt x="497" y="382"/>
                </a:lnTo>
                <a:lnTo>
                  <a:pt x="487" y="381"/>
                </a:lnTo>
                <a:lnTo>
                  <a:pt x="476" y="381"/>
                </a:lnTo>
                <a:lnTo>
                  <a:pt x="465" y="381"/>
                </a:lnTo>
                <a:lnTo>
                  <a:pt x="455" y="383"/>
                </a:lnTo>
                <a:lnTo>
                  <a:pt x="445" y="386"/>
                </a:lnTo>
                <a:lnTo>
                  <a:pt x="440" y="388"/>
                </a:lnTo>
                <a:lnTo>
                  <a:pt x="435" y="390"/>
                </a:lnTo>
                <a:lnTo>
                  <a:pt x="426" y="394"/>
                </a:lnTo>
                <a:lnTo>
                  <a:pt x="422" y="397"/>
                </a:lnTo>
                <a:lnTo>
                  <a:pt x="418" y="400"/>
                </a:lnTo>
                <a:lnTo>
                  <a:pt x="411" y="407"/>
                </a:lnTo>
                <a:lnTo>
                  <a:pt x="408" y="410"/>
                </a:lnTo>
                <a:lnTo>
                  <a:pt x="405" y="414"/>
                </a:lnTo>
                <a:lnTo>
                  <a:pt x="402" y="419"/>
                </a:lnTo>
                <a:lnTo>
                  <a:pt x="400" y="423"/>
                </a:lnTo>
                <a:lnTo>
                  <a:pt x="399" y="428"/>
                </a:lnTo>
                <a:lnTo>
                  <a:pt x="398" y="432"/>
                </a:lnTo>
                <a:lnTo>
                  <a:pt x="398" y="437"/>
                </a:lnTo>
                <a:lnTo>
                  <a:pt x="399" y="441"/>
                </a:lnTo>
                <a:lnTo>
                  <a:pt x="399" y="446"/>
                </a:lnTo>
                <a:lnTo>
                  <a:pt x="401" y="450"/>
                </a:lnTo>
                <a:lnTo>
                  <a:pt x="404" y="458"/>
                </a:lnTo>
                <a:lnTo>
                  <a:pt x="408" y="466"/>
                </a:lnTo>
                <a:lnTo>
                  <a:pt x="413" y="473"/>
                </a:lnTo>
                <a:lnTo>
                  <a:pt x="419" y="480"/>
                </a:lnTo>
                <a:lnTo>
                  <a:pt x="423" y="486"/>
                </a:lnTo>
                <a:lnTo>
                  <a:pt x="427" y="492"/>
                </a:lnTo>
                <a:lnTo>
                  <a:pt x="430" y="498"/>
                </a:lnTo>
                <a:lnTo>
                  <a:pt x="431" y="501"/>
                </a:lnTo>
                <a:lnTo>
                  <a:pt x="431" y="504"/>
                </a:lnTo>
                <a:lnTo>
                  <a:pt x="431" y="506"/>
                </a:lnTo>
                <a:lnTo>
                  <a:pt x="430" y="509"/>
                </a:lnTo>
                <a:lnTo>
                  <a:pt x="429" y="511"/>
                </a:lnTo>
                <a:lnTo>
                  <a:pt x="427" y="514"/>
                </a:lnTo>
                <a:lnTo>
                  <a:pt x="424" y="516"/>
                </a:lnTo>
                <a:lnTo>
                  <a:pt x="420" y="518"/>
                </a:lnTo>
                <a:lnTo>
                  <a:pt x="415" y="520"/>
                </a:lnTo>
                <a:lnTo>
                  <a:pt x="410" y="522"/>
                </a:lnTo>
                <a:lnTo>
                  <a:pt x="142" y="522"/>
                </a:lnTo>
                <a:lnTo>
                  <a:pt x="142" y="327"/>
                </a:lnTo>
                <a:close/>
              </a:path>
            </a:pathLst>
          </a:custGeom>
          <a:ln>
            <a:solidFill>
              <a:schemeClr val="accent6"/>
            </a:solidFill>
            <a:headEnd/>
            <a:tailEnd/>
          </a:ln>
          <a:effectLst/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lIns="684000" tIns="36000" rIns="72000" bIns="36000" anchor="ctr" anchorCtr="0"/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ru-RU" sz="2000" dirty="0" smtClean="0">
              <a:solidFill>
                <a:schemeClr val="accent6"/>
              </a:solidFill>
            </a:endParaRPr>
          </a:p>
        </p:txBody>
      </p:sp>
      <p:sp useBgFill="1">
        <p:nvSpPr>
          <p:cNvPr id="36" name="Freeform 11"/>
          <p:cNvSpPr>
            <a:spLocks/>
          </p:cNvSpPr>
          <p:nvPr/>
        </p:nvSpPr>
        <p:spPr bwMode="auto">
          <a:xfrm>
            <a:off x="469063" y="3086891"/>
            <a:ext cx="2287503" cy="2038966"/>
          </a:xfrm>
          <a:custGeom>
            <a:avLst/>
            <a:gdLst>
              <a:gd name="T0" fmla="*/ 388 w 818"/>
              <a:gd name="T1" fmla="*/ 673 h 807"/>
              <a:gd name="T2" fmla="*/ 383 w 818"/>
              <a:gd name="T3" fmla="*/ 683 h 807"/>
              <a:gd name="T4" fmla="*/ 391 w 818"/>
              <a:gd name="T5" fmla="*/ 702 h 807"/>
              <a:gd name="T6" fmla="*/ 411 w 818"/>
              <a:gd name="T7" fmla="*/ 731 h 807"/>
              <a:gd name="T8" fmla="*/ 417 w 818"/>
              <a:gd name="T9" fmla="*/ 757 h 807"/>
              <a:gd name="T10" fmla="*/ 411 w 818"/>
              <a:gd name="T11" fmla="*/ 774 h 807"/>
              <a:gd name="T12" fmla="*/ 388 w 818"/>
              <a:gd name="T13" fmla="*/ 795 h 807"/>
              <a:gd name="T14" fmla="*/ 364 w 818"/>
              <a:gd name="T15" fmla="*/ 804 h 807"/>
              <a:gd name="T16" fmla="*/ 327 w 818"/>
              <a:gd name="T17" fmla="*/ 806 h 807"/>
              <a:gd name="T18" fmla="*/ 295 w 818"/>
              <a:gd name="T19" fmla="*/ 798 h 807"/>
              <a:gd name="T20" fmla="*/ 272 w 818"/>
              <a:gd name="T21" fmla="*/ 781 h 807"/>
              <a:gd name="T22" fmla="*/ 261 w 818"/>
              <a:gd name="T23" fmla="*/ 764 h 807"/>
              <a:gd name="T24" fmla="*/ 260 w 818"/>
              <a:gd name="T25" fmla="*/ 745 h 807"/>
              <a:gd name="T26" fmla="*/ 275 w 818"/>
              <a:gd name="T27" fmla="*/ 714 h 807"/>
              <a:gd name="T28" fmla="*/ 290 w 818"/>
              <a:gd name="T29" fmla="*/ 689 h 807"/>
              <a:gd name="T30" fmla="*/ 290 w 818"/>
              <a:gd name="T31" fmla="*/ 678 h 807"/>
              <a:gd name="T32" fmla="*/ 280 w 818"/>
              <a:gd name="T33" fmla="*/ 669 h 807"/>
              <a:gd name="T34" fmla="*/ 0 w 818"/>
              <a:gd name="T35" fmla="*/ 142 h 807"/>
              <a:gd name="T36" fmla="*/ 284 w 818"/>
              <a:gd name="T37" fmla="*/ 136 h 807"/>
              <a:gd name="T38" fmla="*/ 291 w 818"/>
              <a:gd name="T39" fmla="*/ 126 h 807"/>
              <a:gd name="T40" fmla="*/ 289 w 818"/>
              <a:gd name="T41" fmla="*/ 115 h 807"/>
              <a:gd name="T42" fmla="*/ 275 w 818"/>
              <a:gd name="T43" fmla="*/ 93 h 807"/>
              <a:gd name="T44" fmla="*/ 261 w 818"/>
              <a:gd name="T45" fmla="*/ 66 h 807"/>
              <a:gd name="T46" fmla="*/ 260 w 818"/>
              <a:gd name="T47" fmla="*/ 48 h 807"/>
              <a:gd name="T48" fmla="*/ 269 w 818"/>
              <a:gd name="T49" fmla="*/ 30 h 807"/>
              <a:gd name="T50" fmla="*/ 287 w 818"/>
              <a:gd name="T51" fmla="*/ 14 h 807"/>
              <a:gd name="T52" fmla="*/ 315 w 818"/>
              <a:gd name="T53" fmla="*/ 3 h 807"/>
              <a:gd name="T54" fmla="*/ 359 w 818"/>
              <a:gd name="T55" fmla="*/ 2 h 807"/>
              <a:gd name="T56" fmla="*/ 388 w 818"/>
              <a:gd name="T57" fmla="*/ 12 h 807"/>
              <a:gd name="T58" fmla="*/ 404 w 818"/>
              <a:gd name="T59" fmla="*/ 25 h 807"/>
              <a:gd name="T60" fmla="*/ 416 w 818"/>
              <a:gd name="T61" fmla="*/ 42 h 807"/>
              <a:gd name="T62" fmla="*/ 417 w 818"/>
              <a:gd name="T63" fmla="*/ 59 h 807"/>
              <a:gd name="T64" fmla="*/ 406 w 818"/>
              <a:gd name="T65" fmla="*/ 84 h 807"/>
              <a:gd name="T66" fmla="*/ 385 w 818"/>
              <a:gd name="T67" fmla="*/ 115 h 807"/>
              <a:gd name="T68" fmla="*/ 383 w 818"/>
              <a:gd name="T69" fmla="*/ 127 h 807"/>
              <a:gd name="T70" fmla="*/ 391 w 818"/>
              <a:gd name="T71" fmla="*/ 136 h 807"/>
              <a:gd name="T72" fmla="*/ 677 w 818"/>
              <a:gd name="T73" fmla="*/ 142 h 807"/>
              <a:gd name="T74" fmla="*/ 683 w 818"/>
              <a:gd name="T75" fmla="*/ 349 h 807"/>
              <a:gd name="T76" fmla="*/ 692 w 818"/>
              <a:gd name="T77" fmla="*/ 356 h 807"/>
              <a:gd name="T78" fmla="*/ 707 w 818"/>
              <a:gd name="T79" fmla="*/ 352 h 807"/>
              <a:gd name="T80" fmla="*/ 742 w 818"/>
              <a:gd name="T81" fmla="*/ 330 h 807"/>
              <a:gd name="T82" fmla="*/ 762 w 818"/>
              <a:gd name="T83" fmla="*/ 324 h 807"/>
              <a:gd name="T84" fmla="*/ 780 w 818"/>
              <a:gd name="T85" fmla="*/ 328 h 807"/>
              <a:gd name="T86" fmla="*/ 795 w 818"/>
              <a:gd name="T87" fmla="*/ 340 h 807"/>
              <a:gd name="T88" fmla="*/ 811 w 818"/>
              <a:gd name="T89" fmla="*/ 366 h 807"/>
              <a:gd name="T90" fmla="*/ 818 w 818"/>
              <a:gd name="T91" fmla="*/ 396 h 807"/>
              <a:gd name="T92" fmla="*/ 814 w 818"/>
              <a:gd name="T93" fmla="*/ 434 h 807"/>
              <a:gd name="T94" fmla="*/ 803 w 818"/>
              <a:gd name="T95" fmla="*/ 458 h 807"/>
              <a:gd name="T96" fmla="*/ 790 w 818"/>
              <a:gd name="T97" fmla="*/ 474 h 807"/>
              <a:gd name="T98" fmla="*/ 773 w 818"/>
              <a:gd name="T99" fmla="*/ 482 h 807"/>
              <a:gd name="T100" fmla="*/ 752 w 818"/>
              <a:gd name="T101" fmla="*/ 480 h 807"/>
              <a:gd name="T102" fmla="*/ 714 w 818"/>
              <a:gd name="T103" fmla="*/ 455 h 807"/>
              <a:gd name="T104" fmla="*/ 699 w 818"/>
              <a:gd name="T105" fmla="*/ 448 h 807"/>
              <a:gd name="T106" fmla="*/ 687 w 818"/>
              <a:gd name="T107" fmla="*/ 450 h 807"/>
              <a:gd name="T108" fmla="*/ 679 w 818"/>
              <a:gd name="T109" fmla="*/ 464 h 807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w 818"/>
              <a:gd name="T166" fmla="*/ 0 h 807"/>
              <a:gd name="T167" fmla="*/ 818 w 818"/>
              <a:gd name="T168" fmla="*/ 807 h 807"/>
            </a:gdLst>
            <a:ahLst/>
            <a:cxnLst>
              <a:cxn ang="T110">
                <a:pos x="T0" y="T1"/>
              </a:cxn>
              <a:cxn ang="T111">
                <a:pos x="T2" y="T3"/>
              </a:cxn>
              <a:cxn ang="T112">
                <a:pos x="T4" y="T5"/>
              </a:cxn>
              <a:cxn ang="T113">
                <a:pos x="T6" y="T7"/>
              </a:cxn>
              <a:cxn ang="T114">
                <a:pos x="T8" y="T9"/>
              </a:cxn>
              <a:cxn ang="T115">
                <a:pos x="T10" y="T11"/>
              </a:cxn>
              <a:cxn ang="T116">
                <a:pos x="T12" y="T13"/>
              </a:cxn>
              <a:cxn ang="T117">
                <a:pos x="T14" y="T15"/>
              </a:cxn>
              <a:cxn ang="T118">
                <a:pos x="T16" y="T17"/>
              </a:cxn>
              <a:cxn ang="T119">
                <a:pos x="T18" y="T19"/>
              </a:cxn>
              <a:cxn ang="T120">
                <a:pos x="T20" y="T21"/>
              </a:cxn>
              <a:cxn ang="T121">
                <a:pos x="T22" y="T23"/>
              </a:cxn>
              <a:cxn ang="T122">
                <a:pos x="T24" y="T25"/>
              </a:cxn>
              <a:cxn ang="T123">
                <a:pos x="T26" y="T27"/>
              </a:cxn>
              <a:cxn ang="T124">
                <a:pos x="T28" y="T29"/>
              </a:cxn>
              <a:cxn ang="T125">
                <a:pos x="T30" y="T31"/>
              </a:cxn>
              <a:cxn ang="T126">
                <a:pos x="T32" y="T33"/>
              </a:cxn>
              <a:cxn ang="T127">
                <a:pos x="T34" y="T35"/>
              </a:cxn>
              <a:cxn ang="T128">
                <a:pos x="T36" y="T37"/>
              </a:cxn>
              <a:cxn ang="T129">
                <a:pos x="T38" y="T39"/>
              </a:cxn>
              <a:cxn ang="T130">
                <a:pos x="T40" y="T41"/>
              </a:cxn>
              <a:cxn ang="T131">
                <a:pos x="T42" y="T43"/>
              </a:cxn>
              <a:cxn ang="T132">
                <a:pos x="T44" y="T45"/>
              </a:cxn>
              <a:cxn ang="T133">
                <a:pos x="T46" y="T47"/>
              </a:cxn>
              <a:cxn ang="T134">
                <a:pos x="T48" y="T49"/>
              </a:cxn>
              <a:cxn ang="T135">
                <a:pos x="T50" y="T51"/>
              </a:cxn>
              <a:cxn ang="T136">
                <a:pos x="T52" y="T53"/>
              </a:cxn>
              <a:cxn ang="T137">
                <a:pos x="T54" y="T55"/>
              </a:cxn>
              <a:cxn ang="T138">
                <a:pos x="T56" y="T57"/>
              </a:cxn>
              <a:cxn ang="T139">
                <a:pos x="T58" y="T59"/>
              </a:cxn>
              <a:cxn ang="T140">
                <a:pos x="T60" y="T61"/>
              </a:cxn>
              <a:cxn ang="T141">
                <a:pos x="T62" y="T63"/>
              </a:cxn>
              <a:cxn ang="T142">
                <a:pos x="T64" y="T65"/>
              </a:cxn>
              <a:cxn ang="T143">
                <a:pos x="T66" y="T67"/>
              </a:cxn>
              <a:cxn ang="T144">
                <a:pos x="T68" y="T69"/>
              </a:cxn>
              <a:cxn ang="T145">
                <a:pos x="T70" y="T71"/>
              </a:cxn>
              <a:cxn ang="T146">
                <a:pos x="T72" y="T73"/>
              </a:cxn>
              <a:cxn ang="T147">
                <a:pos x="T74" y="T75"/>
              </a:cxn>
              <a:cxn ang="T148">
                <a:pos x="T76" y="T77"/>
              </a:cxn>
              <a:cxn ang="T149">
                <a:pos x="T78" y="T79"/>
              </a:cxn>
              <a:cxn ang="T150">
                <a:pos x="T80" y="T81"/>
              </a:cxn>
              <a:cxn ang="T151">
                <a:pos x="T82" y="T83"/>
              </a:cxn>
              <a:cxn ang="T152">
                <a:pos x="T84" y="T85"/>
              </a:cxn>
              <a:cxn ang="T153">
                <a:pos x="T86" y="T87"/>
              </a:cxn>
              <a:cxn ang="T154">
                <a:pos x="T88" y="T89"/>
              </a:cxn>
              <a:cxn ang="T155">
                <a:pos x="T90" y="T91"/>
              </a:cxn>
              <a:cxn ang="T156">
                <a:pos x="T92" y="T93"/>
              </a:cxn>
              <a:cxn ang="T157">
                <a:pos x="T94" y="T95"/>
              </a:cxn>
              <a:cxn ang="T158">
                <a:pos x="T96" y="T97"/>
              </a:cxn>
              <a:cxn ang="T159">
                <a:pos x="T98" y="T99"/>
              </a:cxn>
              <a:cxn ang="T160">
                <a:pos x="T100" y="T101"/>
              </a:cxn>
              <a:cxn ang="T161">
                <a:pos x="T102" y="T103"/>
              </a:cxn>
              <a:cxn ang="T162">
                <a:pos x="T104" y="T105"/>
              </a:cxn>
              <a:cxn ang="T163">
                <a:pos x="T106" y="T107"/>
              </a:cxn>
              <a:cxn ang="T164">
                <a:pos x="T108" y="T109"/>
              </a:cxn>
            </a:cxnLst>
            <a:rect l="T165" t="T166" r="T167" b="T168"/>
            <a:pathLst>
              <a:path w="818" h="807">
                <a:moveTo>
                  <a:pt x="405" y="665"/>
                </a:moveTo>
                <a:lnTo>
                  <a:pt x="395" y="669"/>
                </a:lnTo>
                <a:lnTo>
                  <a:pt x="391" y="671"/>
                </a:lnTo>
                <a:lnTo>
                  <a:pt x="388" y="673"/>
                </a:lnTo>
                <a:lnTo>
                  <a:pt x="385" y="676"/>
                </a:lnTo>
                <a:lnTo>
                  <a:pt x="384" y="678"/>
                </a:lnTo>
                <a:lnTo>
                  <a:pt x="383" y="681"/>
                </a:lnTo>
                <a:lnTo>
                  <a:pt x="383" y="683"/>
                </a:lnTo>
                <a:lnTo>
                  <a:pt x="383" y="686"/>
                </a:lnTo>
                <a:lnTo>
                  <a:pt x="384" y="689"/>
                </a:lnTo>
                <a:lnTo>
                  <a:pt x="387" y="695"/>
                </a:lnTo>
                <a:lnTo>
                  <a:pt x="391" y="702"/>
                </a:lnTo>
                <a:lnTo>
                  <a:pt x="395" y="709"/>
                </a:lnTo>
                <a:lnTo>
                  <a:pt x="401" y="716"/>
                </a:lnTo>
                <a:lnTo>
                  <a:pt x="406" y="723"/>
                </a:lnTo>
                <a:lnTo>
                  <a:pt x="411" y="731"/>
                </a:lnTo>
                <a:lnTo>
                  <a:pt x="415" y="739"/>
                </a:lnTo>
                <a:lnTo>
                  <a:pt x="417" y="747"/>
                </a:lnTo>
                <a:lnTo>
                  <a:pt x="417" y="753"/>
                </a:lnTo>
                <a:lnTo>
                  <a:pt x="417" y="757"/>
                </a:lnTo>
                <a:lnTo>
                  <a:pt x="417" y="761"/>
                </a:lnTo>
                <a:lnTo>
                  <a:pt x="416" y="766"/>
                </a:lnTo>
                <a:lnTo>
                  <a:pt x="414" y="770"/>
                </a:lnTo>
                <a:lnTo>
                  <a:pt x="411" y="774"/>
                </a:lnTo>
                <a:lnTo>
                  <a:pt x="404" y="782"/>
                </a:lnTo>
                <a:lnTo>
                  <a:pt x="401" y="786"/>
                </a:lnTo>
                <a:lnTo>
                  <a:pt x="397" y="789"/>
                </a:lnTo>
                <a:lnTo>
                  <a:pt x="388" y="795"/>
                </a:lnTo>
                <a:lnTo>
                  <a:pt x="384" y="797"/>
                </a:lnTo>
                <a:lnTo>
                  <a:pt x="379" y="799"/>
                </a:lnTo>
                <a:lnTo>
                  <a:pt x="369" y="803"/>
                </a:lnTo>
                <a:lnTo>
                  <a:pt x="364" y="804"/>
                </a:lnTo>
                <a:lnTo>
                  <a:pt x="359" y="805"/>
                </a:lnTo>
                <a:lnTo>
                  <a:pt x="348" y="807"/>
                </a:lnTo>
                <a:lnTo>
                  <a:pt x="337" y="807"/>
                </a:lnTo>
                <a:lnTo>
                  <a:pt x="327" y="806"/>
                </a:lnTo>
                <a:lnTo>
                  <a:pt x="315" y="804"/>
                </a:lnTo>
                <a:lnTo>
                  <a:pt x="305" y="801"/>
                </a:lnTo>
                <a:lnTo>
                  <a:pt x="300" y="800"/>
                </a:lnTo>
                <a:lnTo>
                  <a:pt x="295" y="798"/>
                </a:lnTo>
                <a:lnTo>
                  <a:pt x="287" y="793"/>
                </a:lnTo>
                <a:lnTo>
                  <a:pt x="282" y="790"/>
                </a:lnTo>
                <a:lnTo>
                  <a:pt x="279" y="787"/>
                </a:lnTo>
                <a:lnTo>
                  <a:pt x="272" y="781"/>
                </a:lnTo>
                <a:lnTo>
                  <a:pt x="269" y="777"/>
                </a:lnTo>
                <a:lnTo>
                  <a:pt x="266" y="773"/>
                </a:lnTo>
                <a:lnTo>
                  <a:pt x="263" y="769"/>
                </a:lnTo>
                <a:lnTo>
                  <a:pt x="261" y="764"/>
                </a:lnTo>
                <a:lnTo>
                  <a:pt x="260" y="760"/>
                </a:lnTo>
                <a:lnTo>
                  <a:pt x="260" y="755"/>
                </a:lnTo>
                <a:lnTo>
                  <a:pt x="259" y="751"/>
                </a:lnTo>
                <a:lnTo>
                  <a:pt x="260" y="745"/>
                </a:lnTo>
                <a:lnTo>
                  <a:pt x="262" y="737"/>
                </a:lnTo>
                <a:lnTo>
                  <a:pt x="265" y="729"/>
                </a:lnTo>
                <a:lnTo>
                  <a:pt x="270" y="722"/>
                </a:lnTo>
                <a:lnTo>
                  <a:pt x="275" y="714"/>
                </a:lnTo>
                <a:lnTo>
                  <a:pt x="279" y="707"/>
                </a:lnTo>
                <a:lnTo>
                  <a:pt x="284" y="701"/>
                </a:lnTo>
                <a:lnTo>
                  <a:pt x="288" y="695"/>
                </a:lnTo>
                <a:lnTo>
                  <a:pt x="290" y="689"/>
                </a:lnTo>
                <a:lnTo>
                  <a:pt x="291" y="686"/>
                </a:lnTo>
                <a:lnTo>
                  <a:pt x="291" y="683"/>
                </a:lnTo>
                <a:lnTo>
                  <a:pt x="291" y="681"/>
                </a:lnTo>
                <a:lnTo>
                  <a:pt x="290" y="678"/>
                </a:lnTo>
                <a:lnTo>
                  <a:pt x="289" y="676"/>
                </a:lnTo>
                <a:lnTo>
                  <a:pt x="287" y="673"/>
                </a:lnTo>
                <a:lnTo>
                  <a:pt x="284" y="671"/>
                </a:lnTo>
                <a:lnTo>
                  <a:pt x="280" y="669"/>
                </a:lnTo>
                <a:lnTo>
                  <a:pt x="276" y="667"/>
                </a:lnTo>
                <a:lnTo>
                  <a:pt x="270" y="665"/>
                </a:lnTo>
                <a:lnTo>
                  <a:pt x="0" y="665"/>
                </a:lnTo>
                <a:lnTo>
                  <a:pt x="0" y="142"/>
                </a:lnTo>
                <a:lnTo>
                  <a:pt x="270" y="142"/>
                </a:lnTo>
                <a:lnTo>
                  <a:pt x="276" y="140"/>
                </a:lnTo>
                <a:lnTo>
                  <a:pt x="280" y="138"/>
                </a:lnTo>
                <a:lnTo>
                  <a:pt x="284" y="136"/>
                </a:lnTo>
                <a:lnTo>
                  <a:pt x="287" y="134"/>
                </a:lnTo>
                <a:lnTo>
                  <a:pt x="289" y="131"/>
                </a:lnTo>
                <a:lnTo>
                  <a:pt x="290" y="129"/>
                </a:lnTo>
                <a:lnTo>
                  <a:pt x="291" y="126"/>
                </a:lnTo>
                <a:lnTo>
                  <a:pt x="291" y="124"/>
                </a:lnTo>
                <a:lnTo>
                  <a:pt x="291" y="121"/>
                </a:lnTo>
                <a:lnTo>
                  <a:pt x="290" y="118"/>
                </a:lnTo>
                <a:lnTo>
                  <a:pt x="289" y="115"/>
                </a:lnTo>
                <a:lnTo>
                  <a:pt x="288" y="113"/>
                </a:lnTo>
                <a:lnTo>
                  <a:pt x="284" y="106"/>
                </a:lnTo>
                <a:lnTo>
                  <a:pt x="279" y="100"/>
                </a:lnTo>
                <a:lnTo>
                  <a:pt x="275" y="93"/>
                </a:lnTo>
                <a:lnTo>
                  <a:pt x="270" y="86"/>
                </a:lnTo>
                <a:lnTo>
                  <a:pt x="265" y="78"/>
                </a:lnTo>
                <a:lnTo>
                  <a:pt x="262" y="70"/>
                </a:lnTo>
                <a:lnTo>
                  <a:pt x="261" y="66"/>
                </a:lnTo>
                <a:lnTo>
                  <a:pt x="260" y="61"/>
                </a:lnTo>
                <a:lnTo>
                  <a:pt x="259" y="56"/>
                </a:lnTo>
                <a:lnTo>
                  <a:pt x="260" y="52"/>
                </a:lnTo>
                <a:lnTo>
                  <a:pt x="260" y="48"/>
                </a:lnTo>
                <a:lnTo>
                  <a:pt x="261" y="43"/>
                </a:lnTo>
                <a:lnTo>
                  <a:pt x="263" y="39"/>
                </a:lnTo>
                <a:lnTo>
                  <a:pt x="266" y="34"/>
                </a:lnTo>
                <a:lnTo>
                  <a:pt x="269" y="30"/>
                </a:lnTo>
                <a:lnTo>
                  <a:pt x="272" y="26"/>
                </a:lnTo>
                <a:lnTo>
                  <a:pt x="275" y="23"/>
                </a:lnTo>
                <a:lnTo>
                  <a:pt x="279" y="20"/>
                </a:lnTo>
                <a:lnTo>
                  <a:pt x="287" y="14"/>
                </a:lnTo>
                <a:lnTo>
                  <a:pt x="295" y="9"/>
                </a:lnTo>
                <a:lnTo>
                  <a:pt x="300" y="7"/>
                </a:lnTo>
                <a:lnTo>
                  <a:pt x="305" y="6"/>
                </a:lnTo>
                <a:lnTo>
                  <a:pt x="315" y="3"/>
                </a:lnTo>
                <a:lnTo>
                  <a:pt x="327" y="1"/>
                </a:lnTo>
                <a:lnTo>
                  <a:pt x="337" y="0"/>
                </a:lnTo>
                <a:lnTo>
                  <a:pt x="348" y="1"/>
                </a:lnTo>
                <a:lnTo>
                  <a:pt x="359" y="2"/>
                </a:lnTo>
                <a:lnTo>
                  <a:pt x="369" y="4"/>
                </a:lnTo>
                <a:lnTo>
                  <a:pt x="379" y="8"/>
                </a:lnTo>
                <a:lnTo>
                  <a:pt x="384" y="10"/>
                </a:lnTo>
                <a:lnTo>
                  <a:pt x="388" y="12"/>
                </a:lnTo>
                <a:lnTo>
                  <a:pt x="393" y="15"/>
                </a:lnTo>
                <a:lnTo>
                  <a:pt x="397" y="18"/>
                </a:lnTo>
                <a:lnTo>
                  <a:pt x="401" y="21"/>
                </a:lnTo>
                <a:lnTo>
                  <a:pt x="404" y="25"/>
                </a:lnTo>
                <a:lnTo>
                  <a:pt x="408" y="29"/>
                </a:lnTo>
                <a:lnTo>
                  <a:pt x="411" y="33"/>
                </a:lnTo>
                <a:lnTo>
                  <a:pt x="414" y="37"/>
                </a:lnTo>
                <a:lnTo>
                  <a:pt x="416" y="42"/>
                </a:lnTo>
                <a:lnTo>
                  <a:pt x="417" y="46"/>
                </a:lnTo>
                <a:lnTo>
                  <a:pt x="417" y="50"/>
                </a:lnTo>
                <a:lnTo>
                  <a:pt x="417" y="55"/>
                </a:lnTo>
                <a:lnTo>
                  <a:pt x="417" y="59"/>
                </a:lnTo>
                <a:lnTo>
                  <a:pt x="415" y="68"/>
                </a:lnTo>
                <a:lnTo>
                  <a:pt x="413" y="72"/>
                </a:lnTo>
                <a:lnTo>
                  <a:pt x="411" y="76"/>
                </a:lnTo>
                <a:lnTo>
                  <a:pt x="406" y="84"/>
                </a:lnTo>
                <a:lnTo>
                  <a:pt x="395" y="99"/>
                </a:lnTo>
                <a:lnTo>
                  <a:pt x="391" y="105"/>
                </a:lnTo>
                <a:lnTo>
                  <a:pt x="387" y="112"/>
                </a:lnTo>
                <a:lnTo>
                  <a:pt x="385" y="115"/>
                </a:lnTo>
                <a:lnTo>
                  <a:pt x="384" y="118"/>
                </a:lnTo>
                <a:lnTo>
                  <a:pt x="383" y="121"/>
                </a:lnTo>
                <a:lnTo>
                  <a:pt x="383" y="124"/>
                </a:lnTo>
                <a:lnTo>
                  <a:pt x="383" y="127"/>
                </a:lnTo>
                <a:lnTo>
                  <a:pt x="384" y="129"/>
                </a:lnTo>
                <a:lnTo>
                  <a:pt x="385" y="132"/>
                </a:lnTo>
                <a:lnTo>
                  <a:pt x="388" y="134"/>
                </a:lnTo>
                <a:lnTo>
                  <a:pt x="391" y="136"/>
                </a:lnTo>
                <a:lnTo>
                  <a:pt x="395" y="138"/>
                </a:lnTo>
                <a:lnTo>
                  <a:pt x="399" y="140"/>
                </a:lnTo>
                <a:lnTo>
                  <a:pt x="405" y="142"/>
                </a:lnTo>
                <a:lnTo>
                  <a:pt x="677" y="142"/>
                </a:lnTo>
                <a:lnTo>
                  <a:pt x="677" y="336"/>
                </a:lnTo>
                <a:lnTo>
                  <a:pt x="679" y="341"/>
                </a:lnTo>
                <a:lnTo>
                  <a:pt x="681" y="345"/>
                </a:lnTo>
                <a:lnTo>
                  <a:pt x="683" y="349"/>
                </a:lnTo>
                <a:lnTo>
                  <a:pt x="685" y="352"/>
                </a:lnTo>
                <a:lnTo>
                  <a:pt x="687" y="354"/>
                </a:lnTo>
                <a:lnTo>
                  <a:pt x="690" y="355"/>
                </a:lnTo>
                <a:lnTo>
                  <a:pt x="692" y="356"/>
                </a:lnTo>
                <a:lnTo>
                  <a:pt x="695" y="356"/>
                </a:lnTo>
                <a:lnTo>
                  <a:pt x="699" y="356"/>
                </a:lnTo>
                <a:lnTo>
                  <a:pt x="701" y="355"/>
                </a:lnTo>
                <a:lnTo>
                  <a:pt x="707" y="352"/>
                </a:lnTo>
                <a:lnTo>
                  <a:pt x="713" y="348"/>
                </a:lnTo>
                <a:lnTo>
                  <a:pt x="720" y="344"/>
                </a:lnTo>
                <a:lnTo>
                  <a:pt x="734" y="334"/>
                </a:lnTo>
                <a:lnTo>
                  <a:pt x="742" y="330"/>
                </a:lnTo>
                <a:lnTo>
                  <a:pt x="750" y="327"/>
                </a:lnTo>
                <a:lnTo>
                  <a:pt x="754" y="325"/>
                </a:lnTo>
                <a:lnTo>
                  <a:pt x="758" y="324"/>
                </a:lnTo>
                <a:lnTo>
                  <a:pt x="762" y="324"/>
                </a:lnTo>
                <a:lnTo>
                  <a:pt x="766" y="324"/>
                </a:lnTo>
                <a:lnTo>
                  <a:pt x="771" y="325"/>
                </a:lnTo>
                <a:lnTo>
                  <a:pt x="775" y="326"/>
                </a:lnTo>
                <a:lnTo>
                  <a:pt x="780" y="328"/>
                </a:lnTo>
                <a:lnTo>
                  <a:pt x="785" y="331"/>
                </a:lnTo>
                <a:lnTo>
                  <a:pt x="788" y="333"/>
                </a:lnTo>
                <a:lnTo>
                  <a:pt x="792" y="336"/>
                </a:lnTo>
                <a:lnTo>
                  <a:pt x="795" y="340"/>
                </a:lnTo>
                <a:lnTo>
                  <a:pt x="799" y="343"/>
                </a:lnTo>
                <a:lnTo>
                  <a:pt x="804" y="351"/>
                </a:lnTo>
                <a:lnTo>
                  <a:pt x="809" y="361"/>
                </a:lnTo>
                <a:lnTo>
                  <a:pt x="811" y="366"/>
                </a:lnTo>
                <a:lnTo>
                  <a:pt x="813" y="371"/>
                </a:lnTo>
                <a:lnTo>
                  <a:pt x="815" y="381"/>
                </a:lnTo>
                <a:lnTo>
                  <a:pt x="817" y="391"/>
                </a:lnTo>
                <a:lnTo>
                  <a:pt x="818" y="396"/>
                </a:lnTo>
                <a:lnTo>
                  <a:pt x="818" y="402"/>
                </a:lnTo>
                <a:lnTo>
                  <a:pt x="818" y="413"/>
                </a:lnTo>
                <a:lnTo>
                  <a:pt x="816" y="423"/>
                </a:lnTo>
                <a:lnTo>
                  <a:pt x="814" y="434"/>
                </a:lnTo>
                <a:lnTo>
                  <a:pt x="811" y="444"/>
                </a:lnTo>
                <a:lnTo>
                  <a:pt x="809" y="448"/>
                </a:lnTo>
                <a:lnTo>
                  <a:pt x="806" y="453"/>
                </a:lnTo>
                <a:lnTo>
                  <a:pt x="803" y="458"/>
                </a:lnTo>
                <a:lnTo>
                  <a:pt x="800" y="462"/>
                </a:lnTo>
                <a:lnTo>
                  <a:pt x="797" y="466"/>
                </a:lnTo>
                <a:lnTo>
                  <a:pt x="794" y="470"/>
                </a:lnTo>
                <a:lnTo>
                  <a:pt x="790" y="474"/>
                </a:lnTo>
                <a:lnTo>
                  <a:pt x="786" y="477"/>
                </a:lnTo>
                <a:lnTo>
                  <a:pt x="781" y="479"/>
                </a:lnTo>
                <a:lnTo>
                  <a:pt x="777" y="481"/>
                </a:lnTo>
                <a:lnTo>
                  <a:pt x="773" y="482"/>
                </a:lnTo>
                <a:lnTo>
                  <a:pt x="768" y="483"/>
                </a:lnTo>
                <a:lnTo>
                  <a:pt x="764" y="483"/>
                </a:lnTo>
                <a:lnTo>
                  <a:pt x="760" y="483"/>
                </a:lnTo>
                <a:lnTo>
                  <a:pt x="752" y="480"/>
                </a:lnTo>
                <a:lnTo>
                  <a:pt x="744" y="477"/>
                </a:lnTo>
                <a:lnTo>
                  <a:pt x="736" y="472"/>
                </a:lnTo>
                <a:lnTo>
                  <a:pt x="721" y="461"/>
                </a:lnTo>
                <a:lnTo>
                  <a:pt x="714" y="455"/>
                </a:lnTo>
                <a:lnTo>
                  <a:pt x="708" y="451"/>
                </a:lnTo>
                <a:lnTo>
                  <a:pt x="705" y="450"/>
                </a:lnTo>
                <a:lnTo>
                  <a:pt x="702" y="448"/>
                </a:lnTo>
                <a:lnTo>
                  <a:pt x="699" y="448"/>
                </a:lnTo>
                <a:lnTo>
                  <a:pt x="695" y="447"/>
                </a:lnTo>
                <a:lnTo>
                  <a:pt x="692" y="448"/>
                </a:lnTo>
                <a:lnTo>
                  <a:pt x="690" y="448"/>
                </a:lnTo>
                <a:lnTo>
                  <a:pt x="687" y="450"/>
                </a:lnTo>
                <a:lnTo>
                  <a:pt x="685" y="452"/>
                </a:lnTo>
                <a:lnTo>
                  <a:pt x="683" y="455"/>
                </a:lnTo>
                <a:lnTo>
                  <a:pt x="681" y="459"/>
                </a:lnTo>
                <a:lnTo>
                  <a:pt x="679" y="464"/>
                </a:lnTo>
                <a:lnTo>
                  <a:pt x="677" y="469"/>
                </a:lnTo>
                <a:lnTo>
                  <a:pt x="677" y="665"/>
                </a:lnTo>
                <a:lnTo>
                  <a:pt x="405" y="665"/>
                </a:lnTo>
                <a:close/>
              </a:path>
            </a:pathLst>
          </a:custGeom>
          <a:ln>
            <a:solidFill>
              <a:schemeClr val="accent6"/>
            </a:solidFill>
            <a:headEnd/>
            <a:tailEnd/>
          </a:ln>
          <a:effectLst/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lIns="252000" tIns="36000" rIns="72000" bIns="36000" anchor="ctr" anchorCtr="0"/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ru-RU" sz="2000" dirty="0" smtClean="0">
              <a:solidFill>
                <a:schemeClr val="accent6"/>
              </a:solidFill>
            </a:endParaRPr>
          </a:p>
        </p:txBody>
      </p:sp>
      <p:sp useBgFill="1">
        <p:nvSpPr>
          <p:cNvPr id="37" name="Freeform 12"/>
          <p:cNvSpPr>
            <a:spLocks/>
          </p:cNvSpPr>
          <p:nvPr/>
        </p:nvSpPr>
        <p:spPr bwMode="auto">
          <a:xfrm>
            <a:off x="469063" y="2125578"/>
            <a:ext cx="1894391" cy="1319510"/>
          </a:xfrm>
          <a:custGeom>
            <a:avLst/>
            <a:gdLst>
              <a:gd name="T0" fmla="*/ 675 w 677"/>
              <a:gd name="T1" fmla="*/ 196 h 522"/>
              <a:gd name="T2" fmla="*/ 669 w 677"/>
              <a:gd name="T3" fmla="*/ 207 h 522"/>
              <a:gd name="T4" fmla="*/ 661 w 677"/>
              <a:gd name="T5" fmla="*/ 213 h 522"/>
              <a:gd name="T6" fmla="*/ 650 w 677"/>
              <a:gd name="T7" fmla="*/ 212 h 522"/>
              <a:gd name="T8" fmla="*/ 634 w 677"/>
              <a:gd name="T9" fmla="*/ 202 h 522"/>
              <a:gd name="T10" fmla="*/ 615 w 677"/>
              <a:gd name="T11" fmla="*/ 189 h 522"/>
              <a:gd name="T12" fmla="*/ 601 w 677"/>
              <a:gd name="T13" fmla="*/ 184 h 522"/>
              <a:gd name="T14" fmla="*/ 589 w 677"/>
              <a:gd name="T15" fmla="*/ 182 h 522"/>
              <a:gd name="T16" fmla="*/ 578 w 677"/>
              <a:gd name="T17" fmla="*/ 184 h 522"/>
              <a:gd name="T18" fmla="*/ 566 w 677"/>
              <a:gd name="T19" fmla="*/ 190 h 522"/>
              <a:gd name="T20" fmla="*/ 556 w 677"/>
              <a:gd name="T21" fmla="*/ 198 h 522"/>
              <a:gd name="T22" fmla="*/ 542 w 677"/>
              <a:gd name="T23" fmla="*/ 222 h 522"/>
              <a:gd name="T24" fmla="*/ 537 w 677"/>
              <a:gd name="T25" fmla="*/ 241 h 522"/>
              <a:gd name="T26" fmla="*/ 535 w 677"/>
              <a:gd name="T27" fmla="*/ 273 h 522"/>
              <a:gd name="T28" fmla="*/ 539 w 677"/>
              <a:gd name="T29" fmla="*/ 294 h 522"/>
              <a:gd name="T30" fmla="*/ 548 w 677"/>
              <a:gd name="T31" fmla="*/ 312 h 522"/>
              <a:gd name="T32" fmla="*/ 562 w 677"/>
              <a:gd name="T33" fmla="*/ 330 h 522"/>
              <a:gd name="T34" fmla="*/ 577 w 677"/>
              <a:gd name="T35" fmla="*/ 338 h 522"/>
              <a:gd name="T36" fmla="*/ 590 w 677"/>
              <a:gd name="T37" fmla="*/ 340 h 522"/>
              <a:gd name="T38" fmla="*/ 603 w 677"/>
              <a:gd name="T39" fmla="*/ 337 h 522"/>
              <a:gd name="T40" fmla="*/ 619 w 677"/>
              <a:gd name="T41" fmla="*/ 329 h 522"/>
              <a:gd name="T42" fmla="*/ 650 w 677"/>
              <a:gd name="T43" fmla="*/ 308 h 522"/>
              <a:gd name="T44" fmla="*/ 658 w 677"/>
              <a:gd name="T45" fmla="*/ 306 h 522"/>
              <a:gd name="T46" fmla="*/ 666 w 677"/>
              <a:gd name="T47" fmla="*/ 308 h 522"/>
              <a:gd name="T48" fmla="*/ 673 w 677"/>
              <a:gd name="T49" fmla="*/ 317 h 522"/>
              <a:gd name="T50" fmla="*/ 405 w 677"/>
              <a:gd name="T51" fmla="*/ 522 h 522"/>
              <a:gd name="T52" fmla="*/ 388 w 677"/>
              <a:gd name="T53" fmla="*/ 513 h 522"/>
              <a:gd name="T54" fmla="*/ 383 w 677"/>
              <a:gd name="T55" fmla="*/ 506 h 522"/>
              <a:gd name="T56" fmla="*/ 385 w 677"/>
              <a:gd name="T57" fmla="*/ 495 h 522"/>
              <a:gd name="T58" fmla="*/ 406 w 677"/>
              <a:gd name="T59" fmla="*/ 463 h 522"/>
              <a:gd name="T60" fmla="*/ 416 w 677"/>
              <a:gd name="T61" fmla="*/ 441 h 522"/>
              <a:gd name="T62" fmla="*/ 417 w 677"/>
              <a:gd name="T63" fmla="*/ 429 h 522"/>
              <a:gd name="T64" fmla="*/ 414 w 677"/>
              <a:gd name="T65" fmla="*/ 418 h 522"/>
              <a:gd name="T66" fmla="*/ 407 w 677"/>
              <a:gd name="T67" fmla="*/ 406 h 522"/>
              <a:gd name="T68" fmla="*/ 392 w 677"/>
              <a:gd name="T69" fmla="*/ 393 h 522"/>
              <a:gd name="T70" fmla="*/ 377 w 677"/>
              <a:gd name="T71" fmla="*/ 386 h 522"/>
              <a:gd name="T72" fmla="*/ 355 w 677"/>
              <a:gd name="T73" fmla="*/ 381 h 522"/>
              <a:gd name="T74" fmla="*/ 325 w 677"/>
              <a:gd name="T75" fmla="*/ 381 h 522"/>
              <a:gd name="T76" fmla="*/ 296 w 677"/>
              <a:gd name="T77" fmla="*/ 388 h 522"/>
              <a:gd name="T78" fmla="*/ 281 w 677"/>
              <a:gd name="T79" fmla="*/ 397 h 522"/>
              <a:gd name="T80" fmla="*/ 269 w 677"/>
              <a:gd name="T81" fmla="*/ 409 h 522"/>
              <a:gd name="T82" fmla="*/ 261 w 677"/>
              <a:gd name="T83" fmla="*/ 423 h 522"/>
              <a:gd name="T84" fmla="*/ 259 w 677"/>
              <a:gd name="T85" fmla="*/ 436 h 522"/>
              <a:gd name="T86" fmla="*/ 262 w 677"/>
              <a:gd name="T87" fmla="*/ 450 h 522"/>
              <a:gd name="T88" fmla="*/ 274 w 677"/>
              <a:gd name="T89" fmla="*/ 472 h 522"/>
              <a:gd name="T90" fmla="*/ 288 w 677"/>
              <a:gd name="T91" fmla="*/ 492 h 522"/>
              <a:gd name="T92" fmla="*/ 291 w 677"/>
              <a:gd name="T93" fmla="*/ 503 h 522"/>
              <a:gd name="T94" fmla="*/ 289 w 677"/>
              <a:gd name="T95" fmla="*/ 511 h 522"/>
              <a:gd name="T96" fmla="*/ 280 w 677"/>
              <a:gd name="T97" fmla="*/ 517 h 522"/>
              <a:gd name="T98" fmla="*/ 0 w 677"/>
              <a:gd name="T99" fmla="*/ 522 h 522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w 677"/>
              <a:gd name="T151" fmla="*/ 0 h 522"/>
              <a:gd name="T152" fmla="*/ 677 w 677"/>
              <a:gd name="T153" fmla="*/ 522 h 522"/>
            </a:gdLst>
            <a:ahLst/>
            <a:cxnLst>
              <a:cxn ang="T100">
                <a:pos x="T0" y="T1"/>
              </a:cxn>
              <a:cxn ang="T101">
                <a:pos x="T2" y="T3"/>
              </a:cxn>
              <a:cxn ang="T102">
                <a:pos x="T4" y="T5"/>
              </a:cxn>
              <a:cxn ang="T103">
                <a:pos x="T6" y="T7"/>
              </a:cxn>
              <a:cxn ang="T104">
                <a:pos x="T8" y="T9"/>
              </a:cxn>
              <a:cxn ang="T105">
                <a:pos x="T10" y="T11"/>
              </a:cxn>
              <a:cxn ang="T106">
                <a:pos x="T12" y="T13"/>
              </a:cxn>
              <a:cxn ang="T107">
                <a:pos x="T14" y="T15"/>
              </a:cxn>
              <a:cxn ang="T108">
                <a:pos x="T16" y="T17"/>
              </a:cxn>
              <a:cxn ang="T109">
                <a:pos x="T18" y="T19"/>
              </a:cxn>
              <a:cxn ang="T110">
                <a:pos x="T20" y="T21"/>
              </a:cxn>
              <a:cxn ang="T111">
                <a:pos x="T22" y="T23"/>
              </a:cxn>
              <a:cxn ang="T112">
                <a:pos x="T24" y="T25"/>
              </a:cxn>
              <a:cxn ang="T113">
                <a:pos x="T26" y="T27"/>
              </a:cxn>
              <a:cxn ang="T114">
                <a:pos x="T28" y="T29"/>
              </a:cxn>
              <a:cxn ang="T115">
                <a:pos x="T30" y="T31"/>
              </a:cxn>
              <a:cxn ang="T116">
                <a:pos x="T32" y="T33"/>
              </a:cxn>
              <a:cxn ang="T117">
                <a:pos x="T34" y="T35"/>
              </a:cxn>
              <a:cxn ang="T118">
                <a:pos x="T36" y="T37"/>
              </a:cxn>
              <a:cxn ang="T119">
                <a:pos x="T38" y="T39"/>
              </a:cxn>
              <a:cxn ang="T120">
                <a:pos x="T40" y="T41"/>
              </a:cxn>
              <a:cxn ang="T121">
                <a:pos x="T42" y="T43"/>
              </a:cxn>
              <a:cxn ang="T122">
                <a:pos x="T44" y="T45"/>
              </a:cxn>
              <a:cxn ang="T123">
                <a:pos x="T46" y="T47"/>
              </a:cxn>
              <a:cxn ang="T124">
                <a:pos x="T48" y="T49"/>
              </a:cxn>
              <a:cxn ang="T125">
                <a:pos x="T50" y="T51"/>
              </a:cxn>
              <a:cxn ang="T126">
                <a:pos x="T52" y="T53"/>
              </a:cxn>
              <a:cxn ang="T127">
                <a:pos x="T54" y="T55"/>
              </a:cxn>
              <a:cxn ang="T128">
                <a:pos x="T56" y="T57"/>
              </a:cxn>
              <a:cxn ang="T129">
                <a:pos x="T58" y="T59"/>
              </a:cxn>
              <a:cxn ang="T130">
                <a:pos x="T60" y="T61"/>
              </a:cxn>
              <a:cxn ang="T131">
                <a:pos x="T62" y="T63"/>
              </a:cxn>
              <a:cxn ang="T132">
                <a:pos x="T64" y="T65"/>
              </a:cxn>
              <a:cxn ang="T133">
                <a:pos x="T66" y="T67"/>
              </a:cxn>
              <a:cxn ang="T134">
                <a:pos x="T68" y="T69"/>
              </a:cxn>
              <a:cxn ang="T135">
                <a:pos x="T70" y="T71"/>
              </a:cxn>
              <a:cxn ang="T136">
                <a:pos x="T72" y="T73"/>
              </a:cxn>
              <a:cxn ang="T137">
                <a:pos x="T74" y="T75"/>
              </a:cxn>
              <a:cxn ang="T138">
                <a:pos x="T76" y="T77"/>
              </a:cxn>
              <a:cxn ang="T139">
                <a:pos x="T78" y="T79"/>
              </a:cxn>
              <a:cxn ang="T140">
                <a:pos x="T80" y="T81"/>
              </a:cxn>
              <a:cxn ang="T141">
                <a:pos x="T82" y="T83"/>
              </a:cxn>
              <a:cxn ang="T142">
                <a:pos x="T84" y="T85"/>
              </a:cxn>
              <a:cxn ang="T143">
                <a:pos x="T86" y="T87"/>
              </a:cxn>
              <a:cxn ang="T144">
                <a:pos x="T88" y="T89"/>
              </a:cxn>
              <a:cxn ang="T145">
                <a:pos x="T90" y="T91"/>
              </a:cxn>
              <a:cxn ang="T146">
                <a:pos x="T92" y="T93"/>
              </a:cxn>
              <a:cxn ang="T147">
                <a:pos x="T94" y="T95"/>
              </a:cxn>
              <a:cxn ang="T148">
                <a:pos x="T96" y="T97"/>
              </a:cxn>
              <a:cxn ang="T149">
                <a:pos x="T98" y="T99"/>
              </a:cxn>
            </a:cxnLst>
            <a:rect l="T150" t="T151" r="T152" b="T153"/>
            <a:pathLst>
              <a:path w="677" h="522">
                <a:moveTo>
                  <a:pt x="677" y="0"/>
                </a:moveTo>
                <a:lnTo>
                  <a:pt x="677" y="193"/>
                </a:lnTo>
                <a:lnTo>
                  <a:pt x="675" y="196"/>
                </a:lnTo>
                <a:lnTo>
                  <a:pt x="674" y="200"/>
                </a:lnTo>
                <a:lnTo>
                  <a:pt x="671" y="205"/>
                </a:lnTo>
                <a:lnTo>
                  <a:pt x="669" y="207"/>
                </a:lnTo>
                <a:lnTo>
                  <a:pt x="668" y="209"/>
                </a:lnTo>
                <a:lnTo>
                  <a:pt x="665" y="212"/>
                </a:lnTo>
                <a:lnTo>
                  <a:pt x="661" y="213"/>
                </a:lnTo>
                <a:lnTo>
                  <a:pt x="657" y="214"/>
                </a:lnTo>
                <a:lnTo>
                  <a:pt x="654" y="213"/>
                </a:lnTo>
                <a:lnTo>
                  <a:pt x="650" y="212"/>
                </a:lnTo>
                <a:lnTo>
                  <a:pt x="646" y="210"/>
                </a:lnTo>
                <a:lnTo>
                  <a:pt x="642" y="208"/>
                </a:lnTo>
                <a:lnTo>
                  <a:pt x="634" y="202"/>
                </a:lnTo>
                <a:lnTo>
                  <a:pt x="627" y="197"/>
                </a:lnTo>
                <a:lnTo>
                  <a:pt x="620" y="192"/>
                </a:lnTo>
                <a:lnTo>
                  <a:pt x="615" y="189"/>
                </a:lnTo>
                <a:lnTo>
                  <a:pt x="610" y="187"/>
                </a:lnTo>
                <a:lnTo>
                  <a:pt x="606" y="185"/>
                </a:lnTo>
                <a:lnTo>
                  <a:pt x="601" y="184"/>
                </a:lnTo>
                <a:lnTo>
                  <a:pt x="597" y="183"/>
                </a:lnTo>
                <a:lnTo>
                  <a:pt x="593" y="182"/>
                </a:lnTo>
                <a:lnTo>
                  <a:pt x="589" y="182"/>
                </a:lnTo>
                <a:lnTo>
                  <a:pt x="586" y="183"/>
                </a:lnTo>
                <a:lnTo>
                  <a:pt x="582" y="183"/>
                </a:lnTo>
                <a:lnTo>
                  <a:pt x="578" y="184"/>
                </a:lnTo>
                <a:lnTo>
                  <a:pt x="574" y="186"/>
                </a:lnTo>
                <a:lnTo>
                  <a:pt x="569" y="188"/>
                </a:lnTo>
                <a:lnTo>
                  <a:pt x="566" y="190"/>
                </a:lnTo>
                <a:lnTo>
                  <a:pt x="562" y="192"/>
                </a:lnTo>
                <a:lnTo>
                  <a:pt x="559" y="195"/>
                </a:lnTo>
                <a:lnTo>
                  <a:pt x="556" y="198"/>
                </a:lnTo>
                <a:lnTo>
                  <a:pt x="551" y="205"/>
                </a:lnTo>
                <a:lnTo>
                  <a:pt x="546" y="213"/>
                </a:lnTo>
                <a:lnTo>
                  <a:pt x="542" y="222"/>
                </a:lnTo>
                <a:lnTo>
                  <a:pt x="539" y="231"/>
                </a:lnTo>
                <a:lnTo>
                  <a:pt x="538" y="236"/>
                </a:lnTo>
                <a:lnTo>
                  <a:pt x="537" y="241"/>
                </a:lnTo>
                <a:lnTo>
                  <a:pt x="535" y="253"/>
                </a:lnTo>
                <a:lnTo>
                  <a:pt x="535" y="263"/>
                </a:lnTo>
                <a:lnTo>
                  <a:pt x="535" y="273"/>
                </a:lnTo>
                <a:lnTo>
                  <a:pt x="536" y="279"/>
                </a:lnTo>
                <a:lnTo>
                  <a:pt x="537" y="284"/>
                </a:lnTo>
                <a:lnTo>
                  <a:pt x="539" y="294"/>
                </a:lnTo>
                <a:lnTo>
                  <a:pt x="543" y="303"/>
                </a:lnTo>
                <a:lnTo>
                  <a:pt x="545" y="308"/>
                </a:lnTo>
                <a:lnTo>
                  <a:pt x="548" y="312"/>
                </a:lnTo>
                <a:lnTo>
                  <a:pt x="552" y="319"/>
                </a:lnTo>
                <a:lnTo>
                  <a:pt x="557" y="325"/>
                </a:lnTo>
                <a:lnTo>
                  <a:pt x="562" y="330"/>
                </a:lnTo>
                <a:lnTo>
                  <a:pt x="568" y="334"/>
                </a:lnTo>
                <a:lnTo>
                  <a:pt x="573" y="337"/>
                </a:lnTo>
                <a:lnTo>
                  <a:pt x="577" y="338"/>
                </a:lnTo>
                <a:lnTo>
                  <a:pt x="582" y="340"/>
                </a:lnTo>
                <a:lnTo>
                  <a:pt x="586" y="340"/>
                </a:lnTo>
                <a:lnTo>
                  <a:pt x="590" y="340"/>
                </a:lnTo>
                <a:lnTo>
                  <a:pt x="595" y="340"/>
                </a:lnTo>
                <a:lnTo>
                  <a:pt x="599" y="339"/>
                </a:lnTo>
                <a:lnTo>
                  <a:pt x="603" y="337"/>
                </a:lnTo>
                <a:lnTo>
                  <a:pt x="607" y="336"/>
                </a:lnTo>
                <a:lnTo>
                  <a:pt x="611" y="334"/>
                </a:lnTo>
                <a:lnTo>
                  <a:pt x="619" y="329"/>
                </a:lnTo>
                <a:lnTo>
                  <a:pt x="633" y="318"/>
                </a:lnTo>
                <a:lnTo>
                  <a:pt x="647" y="309"/>
                </a:lnTo>
                <a:lnTo>
                  <a:pt x="650" y="308"/>
                </a:lnTo>
                <a:lnTo>
                  <a:pt x="653" y="307"/>
                </a:lnTo>
                <a:lnTo>
                  <a:pt x="656" y="306"/>
                </a:lnTo>
                <a:lnTo>
                  <a:pt x="658" y="306"/>
                </a:lnTo>
                <a:lnTo>
                  <a:pt x="661" y="306"/>
                </a:lnTo>
                <a:lnTo>
                  <a:pt x="664" y="307"/>
                </a:lnTo>
                <a:lnTo>
                  <a:pt x="666" y="308"/>
                </a:lnTo>
                <a:lnTo>
                  <a:pt x="668" y="310"/>
                </a:lnTo>
                <a:lnTo>
                  <a:pt x="671" y="313"/>
                </a:lnTo>
                <a:lnTo>
                  <a:pt x="673" y="317"/>
                </a:lnTo>
                <a:lnTo>
                  <a:pt x="677" y="328"/>
                </a:lnTo>
                <a:lnTo>
                  <a:pt x="677" y="522"/>
                </a:lnTo>
                <a:lnTo>
                  <a:pt x="405" y="522"/>
                </a:lnTo>
                <a:lnTo>
                  <a:pt x="398" y="519"/>
                </a:lnTo>
                <a:lnTo>
                  <a:pt x="392" y="516"/>
                </a:lnTo>
                <a:lnTo>
                  <a:pt x="388" y="513"/>
                </a:lnTo>
                <a:lnTo>
                  <a:pt x="386" y="511"/>
                </a:lnTo>
                <a:lnTo>
                  <a:pt x="385" y="510"/>
                </a:lnTo>
                <a:lnTo>
                  <a:pt x="383" y="506"/>
                </a:lnTo>
                <a:lnTo>
                  <a:pt x="383" y="502"/>
                </a:lnTo>
                <a:lnTo>
                  <a:pt x="383" y="499"/>
                </a:lnTo>
                <a:lnTo>
                  <a:pt x="385" y="495"/>
                </a:lnTo>
                <a:lnTo>
                  <a:pt x="390" y="486"/>
                </a:lnTo>
                <a:lnTo>
                  <a:pt x="396" y="477"/>
                </a:lnTo>
                <a:lnTo>
                  <a:pt x="406" y="463"/>
                </a:lnTo>
                <a:lnTo>
                  <a:pt x="411" y="456"/>
                </a:lnTo>
                <a:lnTo>
                  <a:pt x="414" y="448"/>
                </a:lnTo>
                <a:lnTo>
                  <a:pt x="416" y="441"/>
                </a:lnTo>
                <a:lnTo>
                  <a:pt x="417" y="438"/>
                </a:lnTo>
                <a:lnTo>
                  <a:pt x="417" y="435"/>
                </a:lnTo>
                <a:lnTo>
                  <a:pt x="417" y="429"/>
                </a:lnTo>
                <a:lnTo>
                  <a:pt x="416" y="422"/>
                </a:lnTo>
                <a:lnTo>
                  <a:pt x="415" y="420"/>
                </a:lnTo>
                <a:lnTo>
                  <a:pt x="414" y="418"/>
                </a:lnTo>
                <a:lnTo>
                  <a:pt x="412" y="414"/>
                </a:lnTo>
                <a:lnTo>
                  <a:pt x="410" y="410"/>
                </a:lnTo>
                <a:lnTo>
                  <a:pt x="407" y="406"/>
                </a:lnTo>
                <a:lnTo>
                  <a:pt x="404" y="402"/>
                </a:lnTo>
                <a:lnTo>
                  <a:pt x="400" y="399"/>
                </a:lnTo>
                <a:lnTo>
                  <a:pt x="392" y="393"/>
                </a:lnTo>
                <a:lnTo>
                  <a:pt x="387" y="391"/>
                </a:lnTo>
                <a:lnTo>
                  <a:pt x="382" y="388"/>
                </a:lnTo>
                <a:lnTo>
                  <a:pt x="377" y="386"/>
                </a:lnTo>
                <a:lnTo>
                  <a:pt x="372" y="385"/>
                </a:lnTo>
                <a:lnTo>
                  <a:pt x="361" y="382"/>
                </a:lnTo>
                <a:lnTo>
                  <a:pt x="355" y="381"/>
                </a:lnTo>
                <a:lnTo>
                  <a:pt x="349" y="380"/>
                </a:lnTo>
                <a:lnTo>
                  <a:pt x="337" y="380"/>
                </a:lnTo>
                <a:lnTo>
                  <a:pt x="325" y="381"/>
                </a:lnTo>
                <a:lnTo>
                  <a:pt x="313" y="383"/>
                </a:lnTo>
                <a:lnTo>
                  <a:pt x="301" y="386"/>
                </a:lnTo>
                <a:lnTo>
                  <a:pt x="296" y="388"/>
                </a:lnTo>
                <a:lnTo>
                  <a:pt x="291" y="391"/>
                </a:lnTo>
                <a:lnTo>
                  <a:pt x="286" y="394"/>
                </a:lnTo>
                <a:lnTo>
                  <a:pt x="281" y="397"/>
                </a:lnTo>
                <a:lnTo>
                  <a:pt x="277" y="400"/>
                </a:lnTo>
                <a:lnTo>
                  <a:pt x="273" y="404"/>
                </a:lnTo>
                <a:lnTo>
                  <a:pt x="269" y="409"/>
                </a:lnTo>
                <a:lnTo>
                  <a:pt x="266" y="413"/>
                </a:lnTo>
                <a:lnTo>
                  <a:pt x="263" y="418"/>
                </a:lnTo>
                <a:lnTo>
                  <a:pt x="261" y="423"/>
                </a:lnTo>
                <a:lnTo>
                  <a:pt x="260" y="427"/>
                </a:lnTo>
                <a:lnTo>
                  <a:pt x="259" y="432"/>
                </a:lnTo>
                <a:lnTo>
                  <a:pt x="259" y="436"/>
                </a:lnTo>
                <a:lnTo>
                  <a:pt x="260" y="440"/>
                </a:lnTo>
                <a:lnTo>
                  <a:pt x="260" y="445"/>
                </a:lnTo>
                <a:lnTo>
                  <a:pt x="262" y="450"/>
                </a:lnTo>
                <a:lnTo>
                  <a:pt x="265" y="457"/>
                </a:lnTo>
                <a:lnTo>
                  <a:pt x="269" y="465"/>
                </a:lnTo>
                <a:lnTo>
                  <a:pt x="274" y="472"/>
                </a:lnTo>
                <a:lnTo>
                  <a:pt x="279" y="479"/>
                </a:lnTo>
                <a:lnTo>
                  <a:pt x="284" y="486"/>
                </a:lnTo>
                <a:lnTo>
                  <a:pt x="288" y="492"/>
                </a:lnTo>
                <a:lnTo>
                  <a:pt x="290" y="498"/>
                </a:lnTo>
                <a:lnTo>
                  <a:pt x="291" y="501"/>
                </a:lnTo>
                <a:lnTo>
                  <a:pt x="291" y="503"/>
                </a:lnTo>
                <a:lnTo>
                  <a:pt x="291" y="506"/>
                </a:lnTo>
                <a:lnTo>
                  <a:pt x="290" y="508"/>
                </a:lnTo>
                <a:lnTo>
                  <a:pt x="289" y="511"/>
                </a:lnTo>
                <a:lnTo>
                  <a:pt x="286" y="513"/>
                </a:lnTo>
                <a:lnTo>
                  <a:pt x="284" y="515"/>
                </a:lnTo>
                <a:lnTo>
                  <a:pt x="280" y="517"/>
                </a:lnTo>
                <a:lnTo>
                  <a:pt x="276" y="520"/>
                </a:lnTo>
                <a:lnTo>
                  <a:pt x="270" y="521"/>
                </a:lnTo>
                <a:lnTo>
                  <a:pt x="0" y="522"/>
                </a:lnTo>
                <a:lnTo>
                  <a:pt x="0" y="0"/>
                </a:lnTo>
                <a:lnTo>
                  <a:pt x="677" y="0"/>
                </a:lnTo>
                <a:close/>
              </a:path>
            </a:pathLst>
          </a:custGeom>
          <a:ln>
            <a:solidFill>
              <a:schemeClr val="accent6"/>
            </a:solidFill>
            <a:headEnd/>
            <a:tailEnd/>
          </a:ln>
          <a:effectLst/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lIns="252000" tIns="36000" rIns="72000" bIns="36000" anchor="ctr" anchorCtr="0"/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ru-RU" sz="2000" dirty="0" smtClean="0">
              <a:solidFill>
                <a:schemeClr val="accent6"/>
              </a:solidFill>
            </a:endParaRPr>
          </a:p>
        </p:txBody>
      </p:sp>
      <p:pic>
        <p:nvPicPr>
          <p:cNvPr id="38" name="Picture 1" descr="C:\Users\Галина\Desktop\Ларькова_Пазлы\смайлик-сервировка1.png"/>
          <p:cNvPicPr>
            <a:picLocks noChangeAspect="1" noChangeArrowheads="1"/>
          </p:cNvPicPr>
          <p:nvPr/>
        </p:nvPicPr>
        <p:blipFill>
          <a:blip r:embed="rId7"/>
          <a:stretch>
            <a:fillRect/>
          </a:stretch>
        </p:blipFill>
        <p:spPr bwMode="auto">
          <a:xfrm>
            <a:off x="459691" y="512816"/>
            <a:ext cx="1013964" cy="1260000"/>
          </a:xfrm>
          <a:prstGeom prst="rect">
            <a:avLst/>
          </a:prstGeom>
          <a:noFill/>
          <a:effectLst>
            <a:glow rad="63500">
              <a:schemeClr val="accent3">
                <a:satMod val="175000"/>
                <a:alpha val="40000"/>
              </a:schemeClr>
            </a:glow>
          </a:effec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1031" y="1484784"/>
            <a:ext cx="2433103" cy="16259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9" name="в.1"/>
          <p:cNvSpPr/>
          <p:nvPr/>
        </p:nvSpPr>
        <p:spPr>
          <a:xfrm>
            <a:off x="2555776" y="757982"/>
            <a:ext cx="5307503" cy="510778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Закончив еду, приборы кладут…</a:t>
            </a:r>
            <a:endParaRPr lang="ru-RU" sz="2400" b="1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23" name="Picture 4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812959" y="3357089"/>
            <a:ext cx="1548000" cy="862663"/>
          </a:xfrm>
          <a:prstGeom prst="rect">
            <a:avLst/>
          </a:prstGeom>
          <a:noFill/>
          <a:ln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5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804248" y="4339596"/>
            <a:ext cx="1548000" cy="818228"/>
          </a:xfrm>
          <a:prstGeom prst="rect">
            <a:avLst/>
          </a:prstGeom>
          <a:noFill/>
          <a:ln>
            <a:solidFill>
              <a:srgbClr val="0070C0"/>
            </a:solidFill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6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804247" y="5301208"/>
            <a:ext cx="1548000" cy="796273"/>
          </a:xfrm>
          <a:prstGeom prst="rect">
            <a:avLst/>
          </a:prstGeom>
          <a:noFill/>
          <a:ln>
            <a:solidFill>
              <a:schemeClr val="accent1"/>
            </a:solidFill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7734838"/>
      </p:ext>
    </p:extLst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</p:childTnLst>
        </p:cTn>
      </p:par>
    </p:tnLst>
    <p:bldLst>
      <p:bldP spid="34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Галина\Desktop\Ларькова_Пазлы\460326294100384293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157" y="332656"/>
            <a:ext cx="8549220" cy="60058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ап"/>
          <p:cNvSpPr txBox="1"/>
          <p:nvPr/>
        </p:nvSpPr>
        <p:spPr>
          <a:xfrm rot="16200000">
            <a:off x="1886801" y="5466130"/>
            <a:ext cx="72008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Aft>
                <a:spcPts val="0"/>
              </a:spcAft>
            </a:pPr>
            <a:r>
              <a:rPr lang="ru-RU" sz="500" kern="1200" dirty="0">
                <a:solidFill>
                  <a:schemeClr val="accent6">
                    <a:lumMod val="20000"/>
                    <a:lumOff val="80000"/>
                  </a:schemeClr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Это моя работа</a:t>
            </a:r>
            <a:r>
              <a:rPr lang="ru-RU" sz="500" kern="1200" dirty="0" smtClean="0">
                <a:solidFill>
                  <a:schemeClr val="accent6">
                    <a:lumMod val="20000"/>
                    <a:lumOff val="80000"/>
                  </a:schemeClr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!</a:t>
            </a:r>
          </a:p>
          <a:p>
            <a:pPr algn="ctr">
              <a:spcAft>
                <a:spcPts val="0"/>
              </a:spcAft>
            </a:pPr>
            <a:r>
              <a:rPr lang="ru-RU" sz="500" kern="1200" dirty="0" smtClean="0">
                <a:solidFill>
                  <a:schemeClr val="accent6">
                    <a:lumMod val="20000"/>
                    <a:lumOff val="80000"/>
                  </a:schemeClr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Л.Г.В</a:t>
            </a:r>
            <a:r>
              <a:rPr lang="ru-RU" sz="500" kern="1200" dirty="0">
                <a:solidFill>
                  <a:schemeClr val="accent6">
                    <a:lumMod val="20000"/>
                    <a:lumOff val="80000"/>
                  </a:schemeClr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500" dirty="0">
              <a:solidFill>
                <a:schemeClr val="accent6">
                  <a:lumMod val="20000"/>
                  <a:lumOff val="80000"/>
                </a:schemeClr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6" name="Picture 2" descr="C:\Users\Галина\Desktop\Ларькова_Пазлы\картинки для пазлов\3.png">
            <a:hlinkClick r:id="" action="ppaction://hlinkshowjump?jump=endshow"/>
          </p:cNvPr>
          <p:cNvPicPr>
            <a:picLocks noChangeAspect="1" noChangeArrowheads="1"/>
          </p:cNvPicPr>
          <p:nvPr/>
        </p:nvPicPr>
        <p:blipFill>
          <a:blip r:embed="rId6"/>
          <a:srcRect l="50000" t="6296" r="2778" b="52778"/>
          <a:stretch>
            <a:fillRect/>
          </a:stretch>
        </p:blipFill>
        <p:spPr bwMode="auto">
          <a:xfrm>
            <a:off x="318344" y="6096250"/>
            <a:ext cx="537563" cy="41107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9585906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>
        <p:sndAc>
          <p:stSnd>
            <p:snd r:embed="rId3" name="applause.wav"/>
          </p:stSnd>
        </p:sndAc>
      </p:transition>
    </mc:Choice>
    <mc:Fallback xmlns="">
      <p:transition spd="slow" advClick="0">
        <p:sndAc>
          <p:stSnd>
            <p:snd r:embed="rId8" name="applause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Галина\Desktop\Ларькова_Пазлы\картинки для пазлов\3.png">
            <a:hlinkClick r:id="" action="ppaction://hlinkshowjump?jump=endshow"/>
          </p:cNvPr>
          <p:cNvPicPr>
            <a:picLocks noChangeAspect="1" noChangeArrowheads="1"/>
          </p:cNvPicPr>
          <p:nvPr/>
        </p:nvPicPr>
        <p:blipFill>
          <a:blip r:embed="rId3"/>
          <a:srcRect l="50000" t="6296" r="2778" b="52778"/>
          <a:stretch>
            <a:fillRect/>
          </a:stretch>
        </p:blipFill>
        <p:spPr bwMode="auto">
          <a:xfrm>
            <a:off x="7929586" y="428604"/>
            <a:ext cx="928694" cy="710178"/>
          </a:xfrm>
          <a:prstGeom prst="rect">
            <a:avLst/>
          </a:prstGeom>
          <a:noFill/>
        </p:spPr>
      </p:pic>
      <p:sp>
        <p:nvSpPr>
          <p:cNvPr id="8" name="Прямоугольник 7"/>
          <p:cNvSpPr/>
          <p:nvPr/>
        </p:nvSpPr>
        <p:spPr>
          <a:xfrm>
            <a:off x="2000232" y="425215"/>
            <a:ext cx="5143536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600" b="1" i="0" u="none" strike="noStrike" kern="0" cap="none" spc="0" normalizeH="0" baseline="0" noProof="0" dirty="0" smtClean="0">
                <a:ln/>
                <a:solidFill>
                  <a:srgbClr val="0070C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Правила игры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716818" y="1556792"/>
            <a:ext cx="7710365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400" b="1" dirty="0" smtClean="0">
                <a:solidFill>
                  <a:srgbClr val="0070C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Arial" pitchFamily="34" charset="0"/>
                <a:cs typeface="Arial" pitchFamily="34" charset="0"/>
              </a:rPr>
              <a:t>Ребята, а вы знаете, как надо вести себя за столом?</a:t>
            </a:r>
          </a:p>
          <a:p>
            <a:pPr algn="just"/>
            <a:r>
              <a:rPr lang="ru-RU" sz="2400" b="1" dirty="0" smtClean="0">
                <a:solidFill>
                  <a:srgbClr val="0070C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Arial" pitchFamily="34" charset="0"/>
                <a:cs typeface="Arial" pitchFamily="34" charset="0"/>
              </a:rPr>
              <a:t>Проверьте свои знания, отвечая на вопросы теста.</a:t>
            </a:r>
          </a:p>
          <a:p>
            <a:pPr algn="just"/>
            <a:r>
              <a:rPr lang="ru-RU" sz="2400" b="1" dirty="0" smtClean="0">
                <a:solidFill>
                  <a:srgbClr val="0070C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Arial" pitchFamily="34" charset="0"/>
                <a:cs typeface="Arial" pitchFamily="34" charset="0"/>
              </a:rPr>
              <a:t>При правильном ответе </a:t>
            </a:r>
            <a:r>
              <a:rPr lang="ru-RU" sz="2400" b="1" dirty="0" err="1" smtClean="0">
                <a:solidFill>
                  <a:srgbClr val="0070C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Arial" pitchFamily="34" charset="0"/>
                <a:cs typeface="Arial" pitchFamily="34" charset="0"/>
              </a:rPr>
              <a:t>пазлы</a:t>
            </a:r>
            <a:r>
              <a:rPr lang="ru-RU" sz="2400" b="1" dirty="0" smtClean="0">
                <a:solidFill>
                  <a:srgbClr val="0070C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Arial" pitchFamily="34" charset="0"/>
                <a:cs typeface="Arial" pitchFamily="34" charset="0"/>
              </a:rPr>
              <a:t> будут складываться в картинку.</a:t>
            </a:r>
          </a:p>
          <a:p>
            <a:pPr algn="just"/>
            <a:r>
              <a:rPr lang="ru-RU" sz="2400" b="1" dirty="0" smtClean="0">
                <a:solidFill>
                  <a:srgbClr val="0070C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Arial" pitchFamily="34" charset="0"/>
                <a:cs typeface="Arial" pitchFamily="34" charset="0"/>
              </a:rPr>
              <a:t>Если вы успешно справитесь с заданием и сложите </a:t>
            </a:r>
            <a:r>
              <a:rPr lang="ru-RU" sz="2400" b="1" dirty="0" err="1" smtClean="0">
                <a:solidFill>
                  <a:srgbClr val="0070C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Arial" pitchFamily="34" charset="0"/>
                <a:cs typeface="Arial" pitchFamily="34" charset="0"/>
              </a:rPr>
              <a:t>пазлы</a:t>
            </a:r>
            <a:r>
              <a:rPr lang="ru-RU" sz="2400" b="1" dirty="0" smtClean="0">
                <a:solidFill>
                  <a:srgbClr val="0070C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Arial" pitchFamily="34" charset="0"/>
                <a:cs typeface="Arial" pitchFamily="34" charset="0"/>
              </a:rPr>
              <a:t>, то в конце игры сможете повторить правила поведения за столом в стихотворной форме.</a:t>
            </a:r>
          </a:p>
          <a:p>
            <a:pPr algn="ctr"/>
            <a:endParaRPr lang="ru-RU" sz="2400" b="1" dirty="0" smtClean="0">
              <a:solidFill>
                <a:srgbClr val="0070C0"/>
              </a:solidFill>
              <a:effectLst>
                <a:glow rad="101600">
                  <a:schemeClr val="bg1">
                    <a:alpha val="60000"/>
                  </a:schemeClr>
                </a:glow>
              </a:effectLst>
              <a:latin typeface="Arial" pitchFamily="34" charset="0"/>
              <a:cs typeface="Arial" pitchFamily="34" charset="0"/>
            </a:endParaRPr>
          </a:p>
          <a:p>
            <a:pPr algn="ctr"/>
            <a:r>
              <a:rPr lang="ru-RU" sz="2400" b="1" dirty="0" smtClean="0">
                <a:solidFill>
                  <a:srgbClr val="0070C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Arial" pitchFamily="34" charset="0"/>
                <a:cs typeface="Arial" pitchFamily="34" charset="0"/>
              </a:rPr>
              <a:t>Желаю удачи!</a:t>
            </a:r>
            <a:endParaRPr lang="ru-RU" sz="2400" b="1" dirty="0">
              <a:solidFill>
                <a:srgbClr val="0070C0"/>
              </a:solidFill>
              <a:effectLst>
                <a:glow rad="101600">
                  <a:schemeClr val="bg1">
                    <a:alpha val="60000"/>
                  </a:schemeClr>
                </a:glow>
              </a:effectLst>
              <a:latin typeface="Arial" pitchFamily="34" charset="0"/>
              <a:cs typeface="Arial" pitchFamily="34" charset="0"/>
            </a:endParaRPr>
          </a:p>
        </p:txBody>
      </p:sp>
      <p:pic>
        <p:nvPicPr>
          <p:cNvPr id="9" name="Picture 2" descr="C:\Users\Галина\Desktop\Ларькова_Пазлы\картинки для пазлов\stock-vector-arrow-puzzle-vector-background-concept-112738267.jpg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5853" t="1931" r="23116" b="38045"/>
          <a:stretch>
            <a:fillRect/>
          </a:stretch>
        </p:blipFill>
        <p:spPr bwMode="auto">
          <a:xfrm rot="5400000">
            <a:off x="8393067" y="6075453"/>
            <a:ext cx="363684" cy="500066"/>
          </a:xfrm>
          <a:prstGeom prst="rect">
            <a:avLst/>
          </a:prstGeom>
          <a:noFill/>
        </p:spPr>
      </p:pic>
      <p:pic>
        <p:nvPicPr>
          <p:cNvPr id="1026" name="Picture 2" descr="C:\Users\Галина\Desktop\Ларькова_Пазлы\картинки для пазлов\ИИ.png">
            <a:hlinkClick r:id="" action="ppaction://noaction"/>
          </p:cNvPr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28596" y="500042"/>
            <a:ext cx="854075" cy="603250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5000" t="31000" r="33000" b="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3"/>
          <p:cNvPicPr>
            <a:picLocks noChangeArrowheads="1"/>
          </p:cNvPicPr>
          <p:nvPr/>
        </p:nvPicPr>
        <p:blipFill>
          <a:blip r:embed="rId5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44484" y="2048760"/>
            <a:ext cx="5904000" cy="4176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8" name="Picture 1" descr="C:\Users\Галина\Desktop\Ларькова_Пазлы\смайлик-сервировка1.png"/>
          <p:cNvPicPr>
            <a:picLocks noChangeAspect="1" noChangeArrowheads="1"/>
          </p:cNvPicPr>
          <p:nvPr/>
        </p:nvPicPr>
        <p:blipFill>
          <a:blip r:embed="rId6"/>
          <a:stretch>
            <a:fillRect/>
          </a:stretch>
        </p:blipFill>
        <p:spPr bwMode="auto">
          <a:xfrm>
            <a:off x="459691" y="512816"/>
            <a:ext cx="1013964" cy="1260000"/>
          </a:xfrm>
          <a:prstGeom prst="rect">
            <a:avLst/>
          </a:prstGeom>
          <a:noFill/>
          <a:effectLst>
            <a:glow rad="63500">
              <a:schemeClr val="accent3">
                <a:satMod val="175000"/>
                <a:alpha val="40000"/>
              </a:schemeClr>
            </a:glow>
          </a:effec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1031" y="1484784"/>
            <a:ext cx="2433103" cy="16259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0" name="1А">
            <a:hlinkClick r:id="" action="ppaction://hlinkshowjump?jump=nextslide"/>
          </p:cNvPr>
          <p:cNvSpPr/>
          <p:nvPr/>
        </p:nvSpPr>
        <p:spPr>
          <a:xfrm>
            <a:off x="6357950" y="3220386"/>
            <a:ext cx="2428892" cy="928694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положить на колени для защиты одежды</a:t>
            </a:r>
          </a:p>
        </p:txBody>
      </p:sp>
      <p:sp>
        <p:nvSpPr>
          <p:cNvPr id="41" name="1В"/>
          <p:cNvSpPr/>
          <p:nvPr/>
        </p:nvSpPr>
        <p:spPr>
          <a:xfrm>
            <a:off x="6357950" y="5236610"/>
            <a:ext cx="2428892" cy="928694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прикрепить на груди для защиты одежды</a:t>
            </a:r>
          </a:p>
        </p:txBody>
      </p:sp>
      <p:sp>
        <p:nvSpPr>
          <p:cNvPr id="42" name="1Б"/>
          <p:cNvSpPr/>
          <p:nvPr/>
        </p:nvSpPr>
        <p:spPr>
          <a:xfrm>
            <a:off x="6357950" y="4228498"/>
            <a:ext cx="2428892" cy="928694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в</a:t>
            </a:r>
            <a:r>
              <a:rPr lang="ru-RU" sz="20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ытирать сильно </a:t>
            </a:r>
            <a:r>
              <a:rPr lang="ru-RU" sz="20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испачканные руки </a:t>
            </a:r>
          </a:p>
        </p:txBody>
      </p:sp>
      <p:sp>
        <p:nvSpPr>
          <p:cNvPr id="19" name="в.1"/>
          <p:cNvSpPr/>
          <p:nvPr/>
        </p:nvSpPr>
        <p:spPr>
          <a:xfrm>
            <a:off x="2307122" y="757982"/>
            <a:ext cx="5739550" cy="510778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Назначение полотняной салфетки…</a:t>
            </a:r>
            <a:endParaRPr lang="ru-RU" sz="2400" b="1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04444"/>
      </p:ext>
    </p:extLst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</p:childTnLst>
        </p:cTn>
      </p:par>
    </p:tnLst>
    <p:bldLst>
      <p:bldP spid="41" grpId="0" animBg="1"/>
      <p:bldP spid="4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 l="5000" t="31000" r="33000" b="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3"/>
          <p:cNvPicPr>
            <a:picLocks noChangeArrowheads="1"/>
          </p:cNvPicPr>
          <p:nvPr/>
        </p:nvPicPr>
        <p:blipFill>
          <a:blip r:embed="rId6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44484" y="2048760"/>
            <a:ext cx="5904000" cy="4176000"/>
          </a:xfrm>
          <a:prstGeom prst="rect">
            <a:avLst/>
          </a:prstGeom>
          <a:noFill/>
          <a:ln>
            <a:noFill/>
          </a:ln>
        </p:spPr>
      </p:pic>
      <p:sp useBgFill="1">
        <p:nvSpPr>
          <p:cNvPr id="33" name="Freeform 8"/>
          <p:cNvSpPr>
            <a:spLocks/>
          </p:cNvSpPr>
          <p:nvPr/>
        </p:nvSpPr>
        <p:spPr bwMode="auto">
          <a:xfrm>
            <a:off x="469063" y="4767661"/>
            <a:ext cx="1894391" cy="1325635"/>
          </a:xfrm>
          <a:custGeom>
            <a:avLst/>
            <a:gdLst>
              <a:gd name="T0" fmla="*/ 673 w 677"/>
              <a:gd name="T1" fmla="*/ 204 h 524"/>
              <a:gd name="T2" fmla="*/ 666 w 677"/>
              <a:gd name="T3" fmla="*/ 212 h 524"/>
              <a:gd name="T4" fmla="*/ 656 w 677"/>
              <a:gd name="T5" fmla="*/ 213 h 524"/>
              <a:gd name="T6" fmla="*/ 641 w 677"/>
              <a:gd name="T7" fmla="*/ 206 h 524"/>
              <a:gd name="T8" fmla="*/ 620 w 677"/>
              <a:gd name="T9" fmla="*/ 192 h 524"/>
              <a:gd name="T10" fmla="*/ 601 w 677"/>
              <a:gd name="T11" fmla="*/ 183 h 524"/>
              <a:gd name="T12" fmla="*/ 588 w 677"/>
              <a:gd name="T13" fmla="*/ 181 h 524"/>
              <a:gd name="T14" fmla="*/ 575 w 677"/>
              <a:gd name="T15" fmla="*/ 186 h 524"/>
              <a:gd name="T16" fmla="*/ 562 w 677"/>
              <a:gd name="T17" fmla="*/ 194 h 524"/>
              <a:gd name="T18" fmla="*/ 550 w 677"/>
              <a:gd name="T19" fmla="*/ 209 h 524"/>
              <a:gd name="T20" fmla="*/ 541 w 677"/>
              <a:gd name="T21" fmla="*/ 227 h 524"/>
              <a:gd name="T22" fmla="*/ 536 w 677"/>
              <a:gd name="T23" fmla="*/ 253 h 524"/>
              <a:gd name="T24" fmla="*/ 537 w 677"/>
              <a:gd name="T25" fmla="*/ 281 h 524"/>
              <a:gd name="T26" fmla="*/ 545 w 677"/>
              <a:gd name="T27" fmla="*/ 306 h 524"/>
              <a:gd name="T28" fmla="*/ 554 w 677"/>
              <a:gd name="T29" fmla="*/ 319 h 524"/>
              <a:gd name="T30" fmla="*/ 564 w 677"/>
              <a:gd name="T31" fmla="*/ 330 h 524"/>
              <a:gd name="T32" fmla="*/ 578 w 677"/>
              <a:gd name="T33" fmla="*/ 338 h 524"/>
              <a:gd name="T34" fmla="*/ 591 w 677"/>
              <a:gd name="T35" fmla="*/ 340 h 524"/>
              <a:gd name="T36" fmla="*/ 611 w 677"/>
              <a:gd name="T37" fmla="*/ 333 h 524"/>
              <a:gd name="T38" fmla="*/ 640 w 677"/>
              <a:gd name="T39" fmla="*/ 314 h 524"/>
              <a:gd name="T40" fmla="*/ 658 w 677"/>
              <a:gd name="T41" fmla="*/ 305 h 524"/>
              <a:gd name="T42" fmla="*/ 666 w 677"/>
              <a:gd name="T43" fmla="*/ 307 h 524"/>
              <a:gd name="T44" fmla="*/ 673 w 677"/>
              <a:gd name="T45" fmla="*/ 315 h 524"/>
              <a:gd name="T46" fmla="*/ 677 w 677"/>
              <a:gd name="T47" fmla="*/ 523 h 524"/>
              <a:gd name="T48" fmla="*/ 274 w 677"/>
              <a:gd name="T49" fmla="*/ 0 h 524"/>
              <a:gd name="T50" fmla="*/ 285 w 677"/>
              <a:gd name="T51" fmla="*/ 6 h 524"/>
              <a:gd name="T52" fmla="*/ 291 w 677"/>
              <a:gd name="T53" fmla="*/ 13 h 524"/>
              <a:gd name="T54" fmla="*/ 291 w 677"/>
              <a:gd name="T55" fmla="*/ 21 h 524"/>
              <a:gd name="T56" fmla="*/ 283 w 677"/>
              <a:gd name="T57" fmla="*/ 35 h 524"/>
              <a:gd name="T58" fmla="*/ 269 w 677"/>
              <a:gd name="T59" fmla="*/ 56 h 524"/>
              <a:gd name="T60" fmla="*/ 261 w 677"/>
              <a:gd name="T61" fmla="*/ 75 h 524"/>
              <a:gd name="T62" fmla="*/ 260 w 677"/>
              <a:gd name="T63" fmla="*/ 89 h 524"/>
              <a:gd name="T64" fmla="*/ 262 w 677"/>
              <a:gd name="T65" fmla="*/ 98 h 524"/>
              <a:gd name="T66" fmla="*/ 269 w 677"/>
              <a:gd name="T67" fmla="*/ 110 h 524"/>
              <a:gd name="T68" fmla="*/ 279 w 677"/>
              <a:gd name="T69" fmla="*/ 121 h 524"/>
              <a:gd name="T70" fmla="*/ 300 w 677"/>
              <a:gd name="T71" fmla="*/ 133 h 524"/>
              <a:gd name="T72" fmla="*/ 327 w 677"/>
              <a:gd name="T73" fmla="*/ 139 h 524"/>
              <a:gd name="T74" fmla="*/ 359 w 677"/>
              <a:gd name="T75" fmla="*/ 139 h 524"/>
              <a:gd name="T76" fmla="*/ 384 w 677"/>
              <a:gd name="T77" fmla="*/ 131 h 524"/>
              <a:gd name="T78" fmla="*/ 397 w 677"/>
              <a:gd name="T79" fmla="*/ 122 h 524"/>
              <a:gd name="T80" fmla="*/ 408 w 677"/>
              <a:gd name="T81" fmla="*/ 112 h 524"/>
              <a:gd name="T82" fmla="*/ 416 w 677"/>
              <a:gd name="T83" fmla="*/ 99 h 524"/>
              <a:gd name="T84" fmla="*/ 417 w 677"/>
              <a:gd name="T85" fmla="*/ 86 h 524"/>
              <a:gd name="T86" fmla="*/ 415 w 677"/>
              <a:gd name="T87" fmla="*/ 73 h 524"/>
              <a:gd name="T88" fmla="*/ 396 w 677"/>
              <a:gd name="T89" fmla="*/ 43 h 524"/>
              <a:gd name="T90" fmla="*/ 384 w 677"/>
              <a:gd name="T91" fmla="*/ 24 h 524"/>
              <a:gd name="T92" fmla="*/ 383 w 677"/>
              <a:gd name="T93" fmla="*/ 13 h 524"/>
              <a:gd name="T94" fmla="*/ 389 w 677"/>
              <a:gd name="T95" fmla="*/ 6 h 524"/>
              <a:gd name="T96" fmla="*/ 401 w 677"/>
              <a:gd name="T97" fmla="*/ 0 h 524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w 677"/>
              <a:gd name="T148" fmla="*/ 0 h 524"/>
              <a:gd name="T149" fmla="*/ 677 w 677"/>
              <a:gd name="T150" fmla="*/ 524 h 524"/>
            </a:gdLst>
            <a:ahLst/>
            <a:cxnLst>
              <a:cxn ang="T98">
                <a:pos x="T0" y="T1"/>
              </a:cxn>
              <a:cxn ang="T99">
                <a:pos x="T2" y="T3"/>
              </a:cxn>
              <a:cxn ang="T100">
                <a:pos x="T4" y="T5"/>
              </a:cxn>
              <a:cxn ang="T101">
                <a:pos x="T6" y="T7"/>
              </a:cxn>
              <a:cxn ang="T102">
                <a:pos x="T8" y="T9"/>
              </a:cxn>
              <a:cxn ang="T103">
                <a:pos x="T10" y="T11"/>
              </a:cxn>
              <a:cxn ang="T104">
                <a:pos x="T12" y="T13"/>
              </a:cxn>
              <a:cxn ang="T105">
                <a:pos x="T14" y="T15"/>
              </a:cxn>
              <a:cxn ang="T106">
                <a:pos x="T16" y="T17"/>
              </a:cxn>
              <a:cxn ang="T107">
                <a:pos x="T18" y="T19"/>
              </a:cxn>
              <a:cxn ang="T108">
                <a:pos x="T20" y="T21"/>
              </a:cxn>
              <a:cxn ang="T109">
                <a:pos x="T22" y="T23"/>
              </a:cxn>
              <a:cxn ang="T110">
                <a:pos x="T24" y="T25"/>
              </a:cxn>
              <a:cxn ang="T111">
                <a:pos x="T26" y="T27"/>
              </a:cxn>
              <a:cxn ang="T112">
                <a:pos x="T28" y="T29"/>
              </a:cxn>
              <a:cxn ang="T113">
                <a:pos x="T30" y="T31"/>
              </a:cxn>
              <a:cxn ang="T114">
                <a:pos x="T32" y="T33"/>
              </a:cxn>
              <a:cxn ang="T115">
                <a:pos x="T34" y="T35"/>
              </a:cxn>
              <a:cxn ang="T116">
                <a:pos x="T36" y="T37"/>
              </a:cxn>
              <a:cxn ang="T117">
                <a:pos x="T38" y="T39"/>
              </a:cxn>
              <a:cxn ang="T118">
                <a:pos x="T40" y="T41"/>
              </a:cxn>
              <a:cxn ang="T119">
                <a:pos x="T42" y="T43"/>
              </a:cxn>
              <a:cxn ang="T120">
                <a:pos x="T44" y="T45"/>
              </a:cxn>
              <a:cxn ang="T121">
                <a:pos x="T46" y="T47"/>
              </a:cxn>
              <a:cxn ang="T122">
                <a:pos x="T48" y="T49"/>
              </a:cxn>
              <a:cxn ang="T123">
                <a:pos x="T50" y="T51"/>
              </a:cxn>
              <a:cxn ang="T124">
                <a:pos x="T52" y="T53"/>
              </a:cxn>
              <a:cxn ang="T125">
                <a:pos x="T54" y="T55"/>
              </a:cxn>
              <a:cxn ang="T126">
                <a:pos x="T56" y="T57"/>
              </a:cxn>
              <a:cxn ang="T127">
                <a:pos x="T58" y="T59"/>
              </a:cxn>
              <a:cxn ang="T128">
                <a:pos x="T60" y="T61"/>
              </a:cxn>
              <a:cxn ang="T129">
                <a:pos x="T62" y="T63"/>
              </a:cxn>
              <a:cxn ang="T130">
                <a:pos x="T64" y="T65"/>
              </a:cxn>
              <a:cxn ang="T131">
                <a:pos x="T66" y="T67"/>
              </a:cxn>
              <a:cxn ang="T132">
                <a:pos x="T68" y="T69"/>
              </a:cxn>
              <a:cxn ang="T133">
                <a:pos x="T70" y="T71"/>
              </a:cxn>
              <a:cxn ang="T134">
                <a:pos x="T72" y="T73"/>
              </a:cxn>
              <a:cxn ang="T135">
                <a:pos x="T74" y="T75"/>
              </a:cxn>
              <a:cxn ang="T136">
                <a:pos x="T76" y="T77"/>
              </a:cxn>
              <a:cxn ang="T137">
                <a:pos x="T78" y="T79"/>
              </a:cxn>
              <a:cxn ang="T138">
                <a:pos x="T80" y="T81"/>
              </a:cxn>
              <a:cxn ang="T139">
                <a:pos x="T82" y="T83"/>
              </a:cxn>
              <a:cxn ang="T140">
                <a:pos x="T84" y="T85"/>
              </a:cxn>
              <a:cxn ang="T141">
                <a:pos x="T86" y="T87"/>
              </a:cxn>
              <a:cxn ang="T142">
                <a:pos x="T88" y="T89"/>
              </a:cxn>
              <a:cxn ang="T143">
                <a:pos x="T90" y="T91"/>
              </a:cxn>
              <a:cxn ang="T144">
                <a:pos x="T92" y="T93"/>
              </a:cxn>
              <a:cxn ang="T145">
                <a:pos x="T94" y="T95"/>
              </a:cxn>
              <a:cxn ang="T146">
                <a:pos x="T96" y="T97"/>
              </a:cxn>
            </a:cxnLst>
            <a:rect l="T147" t="T148" r="T149" b="T150"/>
            <a:pathLst>
              <a:path w="677" h="524">
                <a:moveTo>
                  <a:pt x="677" y="0"/>
                </a:moveTo>
                <a:lnTo>
                  <a:pt x="677" y="195"/>
                </a:lnTo>
                <a:lnTo>
                  <a:pt x="673" y="204"/>
                </a:lnTo>
                <a:lnTo>
                  <a:pt x="670" y="207"/>
                </a:lnTo>
                <a:lnTo>
                  <a:pt x="668" y="210"/>
                </a:lnTo>
                <a:lnTo>
                  <a:pt x="666" y="212"/>
                </a:lnTo>
                <a:lnTo>
                  <a:pt x="663" y="213"/>
                </a:lnTo>
                <a:lnTo>
                  <a:pt x="658" y="214"/>
                </a:lnTo>
                <a:lnTo>
                  <a:pt x="656" y="213"/>
                </a:lnTo>
                <a:lnTo>
                  <a:pt x="653" y="212"/>
                </a:lnTo>
                <a:lnTo>
                  <a:pt x="647" y="210"/>
                </a:lnTo>
                <a:lnTo>
                  <a:pt x="641" y="206"/>
                </a:lnTo>
                <a:lnTo>
                  <a:pt x="634" y="201"/>
                </a:lnTo>
                <a:lnTo>
                  <a:pt x="628" y="196"/>
                </a:lnTo>
                <a:lnTo>
                  <a:pt x="620" y="192"/>
                </a:lnTo>
                <a:lnTo>
                  <a:pt x="613" y="187"/>
                </a:lnTo>
                <a:lnTo>
                  <a:pt x="605" y="184"/>
                </a:lnTo>
                <a:lnTo>
                  <a:pt x="601" y="183"/>
                </a:lnTo>
                <a:lnTo>
                  <a:pt x="597" y="181"/>
                </a:lnTo>
                <a:lnTo>
                  <a:pt x="593" y="181"/>
                </a:lnTo>
                <a:lnTo>
                  <a:pt x="588" y="181"/>
                </a:lnTo>
                <a:lnTo>
                  <a:pt x="584" y="183"/>
                </a:lnTo>
                <a:lnTo>
                  <a:pt x="580" y="184"/>
                </a:lnTo>
                <a:lnTo>
                  <a:pt x="575" y="186"/>
                </a:lnTo>
                <a:lnTo>
                  <a:pt x="569" y="188"/>
                </a:lnTo>
                <a:lnTo>
                  <a:pt x="566" y="191"/>
                </a:lnTo>
                <a:lnTo>
                  <a:pt x="562" y="194"/>
                </a:lnTo>
                <a:lnTo>
                  <a:pt x="559" y="197"/>
                </a:lnTo>
                <a:lnTo>
                  <a:pt x="555" y="201"/>
                </a:lnTo>
                <a:lnTo>
                  <a:pt x="550" y="209"/>
                </a:lnTo>
                <a:lnTo>
                  <a:pt x="545" y="218"/>
                </a:lnTo>
                <a:lnTo>
                  <a:pt x="543" y="222"/>
                </a:lnTo>
                <a:lnTo>
                  <a:pt x="541" y="227"/>
                </a:lnTo>
                <a:lnTo>
                  <a:pt x="538" y="237"/>
                </a:lnTo>
                <a:lnTo>
                  <a:pt x="537" y="248"/>
                </a:lnTo>
                <a:lnTo>
                  <a:pt x="536" y="253"/>
                </a:lnTo>
                <a:lnTo>
                  <a:pt x="536" y="259"/>
                </a:lnTo>
                <a:lnTo>
                  <a:pt x="536" y="269"/>
                </a:lnTo>
                <a:lnTo>
                  <a:pt x="537" y="281"/>
                </a:lnTo>
                <a:lnTo>
                  <a:pt x="540" y="291"/>
                </a:lnTo>
                <a:lnTo>
                  <a:pt x="543" y="301"/>
                </a:lnTo>
                <a:lnTo>
                  <a:pt x="545" y="306"/>
                </a:lnTo>
                <a:lnTo>
                  <a:pt x="548" y="311"/>
                </a:lnTo>
                <a:lnTo>
                  <a:pt x="551" y="315"/>
                </a:lnTo>
                <a:lnTo>
                  <a:pt x="554" y="319"/>
                </a:lnTo>
                <a:lnTo>
                  <a:pt x="557" y="323"/>
                </a:lnTo>
                <a:lnTo>
                  <a:pt x="560" y="327"/>
                </a:lnTo>
                <a:lnTo>
                  <a:pt x="564" y="330"/>
                </a:lnTo>
                <a:lnTo>
                  <a:pt x="568" y="333"/>
                </a:lnTo>
                <a:lnTo>
                  <a:pt x="574" y="336"/>
                </a:lnTo>
                <a:lnTo>
                  <a:pt x="578" y="338"/>
                </a:lnTo>
                <a:lnTo>
                  <a:pt x="582" y="339"/>
                </a:lnTo>
                <a:lnTo>
                  <a:pt x="587" y="340"/>
                </a:lnTo>
                <a:lnTo>
                  <a:pt x="591" y="340"/>
                </a:lnTo>
                <a:lnTo>
                  <a:pt x="595" y="339"/>
                </a:lnTo>
                <a:lnTo>
                  <a:pt x="603" y="337"/>
                </a:lnTo>
                <a:lnTo>
                  <a:pt x="611" y="333"/>
                </a:lnTo>
                <a:lnTo>
                  <a:pt x="619" y="329"/>
                </a:lnTo>
                <a:lnTo>
                  <a:pt x="633" y="318"/>
                </a:lnTo>
                <a:lnTo>
                  <a:pt x="640" y="314"/>
                </a:lnTo>
                <a:lnTo>
                  <a:pt x="646" y="309"/>
                </a:lnTo>
                <a:lnTo>
                  <a:pt x="653" y="306"/>
                </a:lnTo>
                <a:lnTo>
                  <a:pt x="658" y="305"/>
                </a:lnTo>
                <a:lnTo>
                  <a:pt x="661" y="305"/>
                </a:lnTo>
                <a:lnTo>
                  <a:pt x="664" y="306"/>
                </a:lnTo>
                <a:lnTo>
                  <a:pt x="666" y="307"/>
                </a:lnTo>
                <a:lnTo>
                  <a:pt x="668" y="309"/>
                </a:lnTo>
                <a:lnTo>
                  <a:pt x="671" y="311"/>
                </a:lnTo>
                <a:lnTo>
                  <a:pt x="673" y="315"/>
                </a:lnTo>
                <a:lnTo>
                  <a:pt x="675" y="319"/>
                </a:lnTo>
                <a:lnTo>
                  <a:pt x="677" y="324"/>
                </a:lnTo>
                <a:lnTo>
                  <a:pt x="677" y="523"/>
                </a:lnTo>
                <a:lnTo>
                  <a:pt x="0" y="524"/>
                </a:lnTo>
                <a:lnTo>
                  <a:pt x="0" y="0"/>
                </a:lnTo>
                <a:lnTo>
                  <a:pt x="274" y="0"/>
                </a:lnTo>
                <a:lnTo>
                  <a:pt x="278" y="2"/>
                </a:lnTo>
                <a:lnTo>
                  <a:pt x="282" y="4"/>
                </a:lnTo>
                <a:lnTo>
                  <a:pt x="285" y="6"/>
                </a:lnTo>
                <a:lnTo>
                  <a:pt x="288" y="8"/>
                </a:lnTo>
                <a:lnTo>
                  <a:pt x="290" y="10"/>
                </a:lnTo>
                <a:lnTo>
                  <a:pt x="291" y="13"/>
                </a:lnTo>
                <a:lnTo>
                  <a:pt x="291" y="15"/>
                </a:lnTo>
                <a:lnTo>
                  <a:pt x="291" y="18"/>
                </a:lnTo>
                <a:lnTo>
                  <a:pt x="291" y="21"/>
                </a:lnTo>
                <a:lnTo>
                  <a:pt x="290" y="23"/>
                </a:lnTo>
                <a:lnTo>
                  <a:pt x="287" y="29"/>
                </a:lnTo>
                <a:lnTo>
                  <a:pt x="283" y="35"/>
                </a:lnTo>
                <a:lnTo>
                  <a:pt x="279" y="42"/>
                </a:lnTo>
                <a:lnTo>
                  <a:pt x="274" y="49"/>
                </a:lnTo>
                <a:lnTo>
                  <a:pt x="269" y="56"/>
                </a:lnTo>
                <a:lnTo>
                  <a:pt x="265" y="63"/>
                </a:lnTo>
                <a:lnTo>
                  <a:pt x="262" y="71"/>
                </a:lnTo>
                <a:lnTo>
                  <a:pt x="261" y="75"/>
                </a:lnTo>
                <a:lnTo>
                  <a:pt x="260" y="79"/>
                </a:lnTo>
                <a:lnTo>
                  <a:pt x="259" y="83"/>
                </a:lnTo>
                <a:lnTo>
                  <a:pt x="260" y="89"/>
                </a:lnTo>
                <a:lnTo>
                  <a:pt x="260" y="91"/>
                </a:lnTo>
                <a:lnTo>
                  <a:pt x="260" y="93"/>
                </a:lnTo>
                <a:lnTo>
                  <a:pt x="262" y="98"/>
                </a:lnTo>
                <a:lnTo>
                  <a:pt x="263" y="102"/>
                </a:lnTo>
                <a:lnTo>
                  <a:pt x="266" y="107"/>
                </a:lnTo>
                <a:lnTo>
                  <a:pt x="269" y="110"/>
                </a:lnTo>
                <a:lnTo>
                  <a:pt x="272" y="114"/>
                </a:lnTo>
                <a:lnTo>
                  <a:pt x="275" y="118"/>
                </a:lnTo>
                <a:lnTo>
                  <a:pt x="279" y="121"/>
                </a:lnTo>
                <a:lnTo>
                  <a:pt x="287" y="126"/>
                </a:lnTo>
                <a:lnTo>
                  <a:pt x="295" y="131"/>
                </a:lnTo>
                <a:lnTo>
                  <a:pt x="300" y="133"/>
                </a:lnTo>
                <a:lnTo>
                  <a:pt x="305" y="135"/>
                </a:lnTo>
                <a:lnTo>
                  <a:pt x="315" y="138"/>
                </a:lnTo>
                <a:lnTo>
                  <a:pt x="327" y="139"/>
                </a:lnTo>
                <a:lnTo>
                  <a:pt x="337" y="140"/>
                </a:lnTo>
                <a:lnTo>
                  <a:pt x="348" y="140"/>
                </a:lnTo>
                <a:lnTo>
                  <a:pt x="359" y="139"/>
                </a:lnTo>
                <a:lnTo>
                  <a:pt x="369" y="136"/>
                </a:lnTo>
                <a:lnTo>
                  <a:pt x="379" y="133"/>
                </a:lnTo>
                <a:lnTo>
                  <a:pt x="384" y="131"/>
                </a:lnTo>
                <a:lnTo>
                  <a:pt x="388" y="128"/>
                </a:lnTo>
                <a:lnTo>
                  <a:pt x="393" y="125"/>
                </a:lnTo>
                <a:lnTo>
                  <a:pt x="397" y="122"/>
                </a:lnTo>
                <a:lnTo>
                  <a:pt x="401" y="119"/>
                </a:lnTo>
                <a:lnTo>
                  <a:pt x="404" y="116"/>
                </a:lnTo>
                <a:lnTo>
                  <a:pt x="408" y="112"/>
                </a:lnTo>
                <a:lnTo>
                  <a:pt x="411" y="108"/>
                </a:lnTo>
                <a:lnTo>
                  <a:pt x="414" y="103"/>
                </a:lnTo>
                <a:lnTo>
                  <a:pt x="416" y="99"/>
                </a:lnTo>
                <a:lnTo>
                  <a:pt x="417" y="95"/>
                </a:lnTo>
                <a:lnTo>
                  <a:pt x="417" y="91"/>
                </a:lnTo>
                <a:lnTo>
                  <a:pt x="417" y="86"/>
                </a:lnTo>
                <a:lnTo>
                  <a:pt x="417" y="81"/>
                </a:lnTo>
                <a:lnTo>
                  <a:pt x="416" y="77"/>
                </a:lnTo>
                <a:lnTo>
                  <a:pt x="415" y="73"/>
                </a:lnTo>
                <a:lnTo>
                  <a:pt x="411" y="65"/>
                </a:lnTo>
                <a:lnTo>
                  <a:pt x="407" y="58"/>
                </a:lnTo>
                <a:lnTo>
                  <a:pt x="396" y="43"/>
                </a:lnTo>
                <a:lnTo>
                  <a:pt x="391" y="36"/>
                </a:lnTo>
                <a:lnTo>
                  <a:pt x="387" y="30"/>
                </a:lnTo>
                <a:lnTo>
                  <a:pt x="384" y="24"/>
                </a:lnTo>
                <a:lnTo>
                  <a:pt x="383" y="18"/>
                </a:lnTo>
                <a:lnTo>
                  <a:pt x="383" y="15"/>
                </a:lnTo>
                <a:lnTo>
                  <a:pt x="383" y="13"/>
                </a:lnTo>
                <a:lnTo>
                  <a:pt x="384" y="10"/>
                </a:lnTo>
                <a:lnTo>
                  <a:pt x="386" y="8"/>
                </a:lnTo>
                <a:lnTo>
                  <a:pt x="389" y="6"/>
                </a:lnTo>
                <a:lnTo>
                  <a:pt x="392" y="4"/>
                </a:lnTo>
                <a:lnTo>
                  <a:pt x="396" y="2"/>
                </a:lnTo>
                <a:lnTo>
                  <a:pt x="401" y="0"/>
                </a:lnTo>
                <a:lnTo>
                  <a:pt x="677" y="0"/>
                </a:lnTo>
                <a:close/>
              </a:path>
            </a:pathLst>
          </a:custGeom>
          <a:ln>
            <a:solidFill>
              <a:schemeClr val="accent6"/>
            </a:solidFill>
            <a:headEnd/>
            <a:tailEnd/>
          </a:ln>
          <a:effectLst/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lIns="252000" tIns="36000" rIns="72000" bIns="36000" anchor="ctr" anchorCtr="0"/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ru-RU" sz="2000" dirty="0" smtClean="0">
              <a:solidFill>
                <a:schemeClr val="accent6"/>
              </a:solidFill>
            </a:endParaRPr>
          </a:p>
        </p:txBody>
      </p:sp>
      <p:pic>
        <p:nvPicPr>
          <p:cNvPr id="38" name="Picture 1" descr="C:\Users\Галина\Desktop\Ларькова_Пазлы\смайлик-сервировка1.png"/>
          <p:cNvPicPr>
            <a:picLocks noChangeAspect="1" noChangeArrowheads="1"/>
          </p:cNvPicPr>
          <p:nvPr/>
        </p:nvPicPr>
        <p:blipFill>
          <a:blip r:embed="rId7"/>
          <a:stretch>
            <a:fillRect/>
          </a:stretch>
        </p:blipFill>
        <p:spPr bwMode="auto">
          <a:xfrm>
            <a:off x="459691" y="512816"/>
            <a:ext cx="1013964" cy="1260000"/>
          </a:xfrm>
          <a:prstGeom prst="rect">
            <a:avLst/>
          </a:prstGeom>
          <a:noFill/>
          <a:effectLst>
            <a:glow rad="63500">
              <a:schemeClr val="accent3">
                <a:satMod val="175000"/>
                <a:alpha val="40000"/>
              </a:schemeClr>
            </a:glow>
          </a:effec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1031" y="1484784"/>
            <a:ext cx="2433103" cy="16259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0" name="1А"/>
          <p:cNvSpPr/>
          <p:nvPr/>
        </p:nvSpPr>
        <p:spPr>
          <a:xfrm>
            <a:off x="6357950" y="3220386"/>
            <a:ext cx="2428892" cy="928694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полностью развернутой</a:t>
            </a:r>
          </a:p>
        </p:txBody>
      </p:sp>
      <p:sp>
        <p:nvSpPr>
          <p:cNvPr id="41" name="1В">
            <a:hlinkClick r:id="" action="ppaction://hlinkshowjump?jump=nextslide"/>
          </p:cNvPr>
          <p:cNvSpPr/>
          <p:nvPr/>
        </p:nvSpPr>
        <p:spPr>
          <a:xfrm>
            <a:off x="6357950" y="5236610"/>
            <a:ext cx="2428892" cy="928694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сложенной вдвое с верхней частью короче нижней</a:t>
            </a:r>
          </a:p>
        </p:txBody>
      </p:sp>
      <p:sp>
        <p:nvSpPr>
          <p:cNvPr id="42" name="1Б"/>
          <p:cNvSpPr/>
          <p:nvPr/>
        </p:nvSpPr>
        <p:spPr>
          <a:xfrm>
            <a:off x="6357950" y="4228498"/>
            <a:ext cx="2428892" cy="928694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сложенной по диагонали</a:t>
            </a:r>
          </a:p>
        </p:txBody>
      </p:sp>
      <p:sp>
        <p:nvSpPr>
          <p:cNvPr id="19" name="в.1"/>
          <p:cNvSpPr/>
          <p:nvPr/>
        </p:nvSpPr>
        <p:spPr>
          <a:xfrm>
            <a:off x="1947082" y="545762"/>
            <a:ext cx="6429420" cy="919401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Перед началом приёма пищи салфетку из ткани кладут на колени…</a:t>
            </a:r>
            <a:endParaRPr lang="ru-RU" sz="2400" b="1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14171818"/>
      </p:ext>
    </p:extLst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"/>
                  </p:tgtEl>
                </p:cond>
              </p:nextCondLst>
            </p:seq>
          </p:childTnLst>
        </p:cTn>
      </p:par>
    </p:tnLst>
    <p:bldLst>
      <p:bldP spid="33" grpId="0" animBg="1"/>
      <p:bldP spid="40" grpId="0" animBg="1"/>
      <p:bldP spid="4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 l="5000" t="31000" r="33000" b="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3"/>
          <p:cNvPicPr>
            <a:picLocks noChangeArrowheads="1"/>
          </p:cNvPicPr>
          <p:nvPr/>
        </p:nvPicPr>
        <p:blipFill>
          <a:blip r:embed="rId6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44484" y="2048760"/>
            <a:ext cx="5904000" cy="4176000"/>
          </a:xfrm>
          <a:prstGeom prst="rect">
            <a:avLst/>
          </a:prstGeom>
          <a:noFill/>
          <a:ln>
            <a:noFill/>
          </a:ln>
        </p:spPr>
      </p:pic>
      <p:sp useBgFill="1">
        <p:nvSpPr>
          <p:cNvPr id="33" name="Freeform 8"/>
          <p:cNvSpPr>
            <a:spLocks/>
          </p:cNvSpPr>
          <p:nvPr/>
        </p:nvSpPr>
        <p:spPr bwMode="auto">
          <a:xfrm>
            <a:off x="469063" y="4767661"/>
            <a:ext cx="1894391" cy="1325635"/>
          </a:xfrm>
          <a:custGeom>
            <a:avLst/>
            <a:gdLst>
              <a:gd name="T0" fmla="*/ 673 w 677"/>
              <a:gd name="T1" fmla="*/ 204 h 524"/>
              <a:gd name="T2" fmla="*/ 666 w 677"/>
              <a:gd name="T3" fmla="*/ 212 h 524"/>
              <a:gd name="T4" fmla="*/ 656 w 677"/>
              <a:gd name="T5" fmla="*/ 213 h 524"/>
              <a:gd name="T6" fmla="*/ 641 w 677"/>
              <a:gd name="T7" fmla="*/ 206 h 524"/>
              <a:gd name="T8" fmla="*/ 620 w 677"/>
              <a:gd name="T9" fmla="*/ 192 h 524"/>
              <a:gd name="T10" fmla="*/ 601 w 677"/>
              <a:gd name="T11" fmla="*/ 183 h 524"/>
              <a:gd name="T12" fmla="*/ 588 w 677"/>
              <a:gd name="T13" fmla="*/ 181 h 524"/>
              <a:gd name="T14" fmla="*/ 575 w 677"/>
              <a:gd name="T15" fmla="*/ 186 h 524"/>
              <a:gd name="T16" fmla="*/ 562 w 677"/>
              <a:gd name="T17" fmla="*/ 194 h 524"/>
              <a:gd name="T18" fmla="*/ 550 w 677"/>
              <a:gd name="T19" fmla="*/ 209 h 524"/>
              <a:gd name="T20" fmla="*/ 541 w 677"/>
              <a:gd name="T21" fmla="*/ 227 h 524"/>
              <a:gd name="T22" fmla="*/ 536 w 677"/>
              <a:gd name="T23" fmla="*/ 253 h 524"/>
              <a:gd name="T24" fmla="*/ 537 w 677"/>
              <a:gd name="T25" fmla="*/ 281 h 524"/>
              <a:gd name="T26" fmla="*/ 545 w 677"/>
              <a:gd name="T27" fmla="*/ 306 h 524"/>
              <a:gd name="T28" fmla="*/ 554 w 677"/>
              <a:gd name="T29" fmla="*/ 319 h 524"/>
              <a:gd name="T30" fmla="*/ 564 w 677"/>
              <a:gd name="T31" fmla="*/ 330 h 524"/>
              <a:gd name="T32" fmla="*/ 578 w 677"/>
              <a:gd name="T33" fmla="*/ 338 h 524"/>
              <a:gd name="T34" fmla="*/ 591 w 677"/>
              <a:gd name="T35" fmla="*/ 340 h 524"/>
              <a:gd name="T36" fmla="*/ 611 w 677"/>
              <a:gd name="T37" fmla="*/ 333 h 524"/>
              <a:gd name="T38" fmla="*/ 640 w 677"/>
              <a:gd name="T39" fmla="*/ 314 h 524"/>
              <a:gd name="T40" fmla="*/ 658 w 677"/>
              <a:gd name="T41" fmla="*/ 305 h 524"/>
              <a:gd name="T42" fmla="*/ 666 w 677"/>
              <a:gd name="T43" fmla="*/ 307 h 524"/>
              <a:gd name="T44" fmla="*/ 673 w 677"/>
              <a:gd name="T45" fmla="*/ 315 h 524"/>
              <a:gd name="T46" fmla="*/ 677 w 677"/>
              <a:gd name="T47" fmla="*/ 523 h 524"/>
              <a:gd name="T48" fmla="*/ 274 w 677"/>
              <a:gd name="T49" fmla="*/ 0 h 524"/>
              <a:gd name="T50" fmla="*/ 285 w 677"/>
              <a:gd name="T51" fmla="*/ 6 h 524"/>
              <a:gd name="T52" fmla="*/ 291 w 677"/>
              <a:gd name="T53" fmla="*/ 13 h 524"/>
              <a:gd name="T54" fmla="*/ 291 w 677"/>
              <a:gd name="T55" fmla="*/ 21 h 524"/>
              <a:gd name="T56" fmla="*/ 283 w 677"/>
              <a:gd name="T57" fmla="*/ 35 h 524"/>
              <a:gd name="T58" fmla="*/ 269 w 677"/>
              <a:gd name="T59" fmla="*/ 56 h 524"/>
              <a:gd name="T60" fmla="*/ 261 w 677"/>
              <a:gd name="T61" fmla="*/ 75 h 524"/>
              <a:gd name="T62" fmla="*/ 260 w 677"/>
              <a:gd name="T63" fmla="*/ 89 h 524"/>
              <a:gd name="T64" fmla="*/ 262 w 677"/>
              <a:gd name="T65" fmla="*/ 98 h 524"/>
              <a:gd name="T66" fmla="*/ 269 w 677"/>
              <a:gd name="T67" fmla="*/ 110 h 524"/>
              <a:gd name="T68" fmla="*/ 279 w 677"/>
              <a:gd name="T69" fmla="*/ 121 h 524"/>
              <a:gd name="T70" fmla="*/ 300 w 677"/>
              <a:gd name="T71" fmla="*/ 133 h 524"/>
              <a:gd name="T72" fmla="*/ 327 w 677"/>
              <a:gd name="T73" fmla="*/ 139 h 524"/>
              <a:gd name="T74" fmla="*/ 359 w 677"/>
              <a:gd name="T75" fmla="*/ 139 h 524"/>
              <a:gd name="T76" fmla="*/ 384 w 677"/>
              <a:gd name="T77" fmla="*/ 131 h 524"/>
              <a:gd name="T78" fmla="*/ 397 w 677"/>
              <a:gd name="T79" fmla="*/ 122 h 524"/>
              <a:gd name="T80" fmla="*/ 408 w 677"/>
              <a:gd name="T81" fmla="*/ 112 h 524"/>
              <a:gd name="T82" fmla="*/ 416 w 677"/>
              <a:gd name="T83" fmla="*/ 99 h 524"/>
              <a:gd name="T84" fmla="*/ 417 w 677"/>
              <a:gd name="T85" fmla="*/ 86 h 524"/>
              <a:gd name="T86" fmla="*/ 415 w 677"/>
              <a:gd name="T87" fmla="*/ 73 h 524"/>
              <a:gd name="T88" fmla="*/ 396 w 677"/>
              <a:gd name="T89" fmla="*/ 43 h 524"/>
              <a:gd name="T90" fmla="*/ 384 w 677"/>
              <a:gd name="T91" fmla="*/ 24 h 524"/>
              <a:gd name="T92" fmla="*/ 383 w 677"/>
              <a:gd name="T93" fmla="*/ 13 h 524"/>
              <a:gd name="T94" fmla="*/ 389 w 677"/>
              <a:gd name="T95" fmla="*/ 6 h 524"/>
              <a:gd name="T96" fmla="*/ 401 w 677"/>
              <a:gd name="T97" fmla="*/ 0 h 524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w 677"/>
              <a:gd name="T148" fmla="*/ 0 h 524"/>
              <a:gd name="T149" fmla="*/ 677 w 677"/>
              <a:gd name="T150" fmla="*/ 524 h 524"/>
            </a:gdLst>
            <a:ahLst/>
            <a:cxnLst>
              <a:cxn ang="T98">
                <a:pos x="T0" y="T1"/>
              </a:cxn>
              <a:cxn ang="T99">
                <a:pos x="T2" y="T3"/>
              </a:cxn>
              <a:cxn ang="T100">
                <a:pos x="T4" y="T5"/>
              </a:cxn>
              <a:cxn ang="T101">
                <a:pos x="T6" y="T7"/>
              </a:cxn>
              <a:cxn ang="T102">
                <a:pos x="T8" y="T9"/>
              </a:cxn>
              <a:cxn ang="T103">
                <a:pos x="T10" y="T11"/>
              </a:cxn>
              <a:cxn ang="T104">
                <a:pos x="T12" y="T13"/>
              </a:cxn>
              <a:cxn ang="T105">
                <a:pos x="T14" y="T15"/>
              </a:cxn>
              <a:cxn ang="T106">
                <a:pos x="T16" y="T17"/>
              </a:cxn>
              <a:cxn ang="T107">
                <a:pos x="T18" y="T19"/>
              </a:cxn>
              <a:cxn ang="T108">
                <a:pos x="T20" y="T21"/>
              </a:cxn>
              <a:cxn ang="T109">
                <a:pos x="T22" y="T23"/>
              </a:cxn>
              <a:cxn ang="T110">
                <a:pos x="T24" y="T25"/>
              </a:cxn>
              <a:cxn ang="T111">
                <a:pos x="T26" y="T27"/>
              </a:cxn>
              <a:cxn ang="T112">
                <a:pos x="T28" y="T29"/>
              </a:cxn>
              <a:cxn ang="T113">
                <a:pos x="T30" y="T31"/>
              </a:cxn>
              <a:cxn ang="T114">
                <a:pos x="T32" y="T33"/>
              </a:cxn>
              <a:cxn ang="T115">
                <a:pos x="T34" y="T35"/>
              </a:cxn>
              <a:cxn ang="T116">
                <a:pos x="T36" y="T37"/>
              </a:cxn>
              <a:cxn ang="T117">
                <a:pos x="T38" y="T39"/>
              </a:cxn>
              <a:cxn ang="T118">
                <a:pos x="T40" y="T41"/>
              </a:cxn>
              <a:cxn ang="T119">
                <a:pos x="T42" y="T43"/>
              </a:cxn>
              <a:cxn ang="T120">
                <a:pos x="T44" y="T45"/>
              </a:cxn>
              <a:cxn ang="T121">
                <a:pos x="T46" y="T47"/>
              </a:cxn>
              <a:cxn ang="T122">
                <a:pos x="T48" y="T49"/>
              </a:cxn>
              <a:cxn ang="T123">
                <a:pos x="T50" y="T51"/>
              </a:cxn>
              <a:cxn ang="T124">
                <a:pos x="T52" y="T53"/>
              </a:cxn>
              <a:cxn ang="T125">
                <a:pos x="T54" y="T55"/>
              </a:cxn>
              <a:cxn ang="T126">
                <a:pos x="T56" y="T57"/>
              </a:cxn>
              <a:cxn ang="T127">
                <a:pos x="T58" y="T59"/>
              </a:cxn>
              <a:cxn ang="T128">
                <a:pos x="T60" y="T61"/>
              </a:cxn>
              <a:cxn ang="T129">
                <a:pos x="T62" y="T63"/>
              </a:cxn>
              <a:cxn ang="T130">
                <a:pos x="T64" y="T65"/>
              </a:cxn>
              <a:cxn ang="T131">
                <a:pos x="T66" y="T67"/>
              </a:cxn>
              <a:cxn ang="T132">
                <a:pos x="T68" y="T69"/>
              </a:cxn>
              <a:cxn ang="T133">
                <a:pos x="T70" y="T71"/>
              </a:cxn>
              <a:cxn ang="T134">
                <a:pos x="T72" y="T73"/>
              </a:cxn>
              <a:cxn ang="T135">
                <a:pos x="T74" y="T75"/>
              </a:cxn>
              <a:cxn ang="T136">
                <a:pos x="T76" y="T77"/>
              </a:cxn>
              <a:cxn ang="T137">
                <a:pos x="T78" y="T79"/>
              </a:cxn>
              <a:cxn ang="T138">
                <a:pos x="T80" y="T81"/>
              </a:cxn>
              <a:cxn ang="T139">
                <a:pos x="T82" y="T83"/>
              </a:cxn>
              <a:cxn ang="T140">
                <a:pos x="T84" y="T85"/>
              </a:cxn>
              <a:cxn ang="T141">
                <a:pos x="T86" y="T87"/>
              </a:cxn>
              <a:cxn ang="T142">
                <a:pos x="T88" y="T89"/>
              </a:cxn>
              <a:cxn ang="T143">
                <a:pos x="T90" y="T91"/>
              </a:cxn>
              <a:cxn ang="T144">
                <a:pos x="T92" y="T93"/>
              </a:cxn>
              <a:cxn ang="T145">
                <a:pos x="T94" y="T95"/>
              </a:cxn>
              <a:cxn ang="T146">
                <a:pos x="T96" y="T97"/>
              </a:cxn>
            </a:cxnLst>
            <a:rect l="T147" t="T148" r="T149" b="T150"/>
            <a:pathLst>
              <a:path w="677" h="524">
                <a:moveTo>
                  <a:pt x="677" y="0"/>
                </a:moveTo>
                <a:lnTo>
                  <a:pt x="677" y="195"/>
                </a:lnTo>
                <a:lnTo>
                  <a:pt x="673" y="204"/>
                </a:lnTo>
                <a:lnTo>
                  <a:pt x="670" y="207"/>
                </a:lnTo>
                <a:lnTo>
                  <a:pt x="668" y="210"/>
                </a:lnTo>
                <a:lnTo>
                  <a:pt x="666" y="212"/>
                </a:lnTo>
                <a:lnTo>
                  <a:pt x="663" y="213"/>
                </a:lnTo>
                <a:lnTo>
                  <a:pt x="658" y="214"/>
                </a:lnTo>
                <a:lnTo>
                  <a:pt x="656" y="213"/>
                </a:lnTo>
                <a:lnTo>
                  <a:pt x="653" y="212"/>
                </a:lnTo>
                <a:lnTo>
                  <a:pt x="647" y="210"/>
                </a:lnTo>
                <a:lnTo>
                  <a:pt x="641" y="206"/>
                </a:lnTo>
                <a:lnTo>
                  <a:pt x="634" y="201"/>
                </a:lnTo>
                <a:lnTo>
                  <a:pt x="628" y="196"/>
                </a:lnTo>
                <a:lnTo>
                  <a:pt x="620" y="192"/>
                </a:lnTo>
                <a:lnTo>
                  <a:pt x="613" y="187"/>
                </a:lnTo>
                <a:lnTo>
                  <a:pt x="605" y="184"/>
                </a:lnTo>
                <a:lnTo>
                  <a:pt x="601" y="183"/>
                </a:lnTo>
                <a:lnTo>
                  <a:pt x="597" y="181"/>
                </a:lnTo>
                <a:lnTo>
                  <a:pt x="593" y="181"/>
                </a:lnTo>
                <a:lnTo>
                  <a:pt x="588" y="181"/>
                </a:lnTo>
                <a:lnTo>
                  <a:pt x="584" y="183"/>
                </a:lnTo>
                <a:lnTo>
                  <a:pt x="580" y="184"/>
                </a:lnTo>
                <a:lnTo>
                  <a:pt x="575" y="186"/>
                </a:lnTo>
                <a:lnTo>
                  <a:pt x="569" y="188"/>
                </a:lnTo>
                <a:lnTo>
                  <a:pt x="566" y="191"/>
                </a:lnTo>
                <a:lnTo>
                  <a:pt x="562" y="194"/>
                </a:lnTo>
                <a:lnTo>
                  <a:pt x="559" y="197"/>
                </a:lnTo>
                <a:lnTo>
                  <a:pt x="555" y="201"/>
                </a:lnTo>
                <a:lnTo>
                  <a:pt x="550" y="209"/>
                </a:lnTo>
                <a:lnTo>
                  <a:pt x="545" y="218"/>
                </a:lnTo>
                <a:lnTo>
                  <a:pt x="543" y="222"/>
                </a:lnTo>
                <a:lnTo>
                  <a:pt x="541" y="227"/>
                </a:lnTo>
                <a:lnTo>
                  <a:pt x="538" y="237"/>
                </a:lnTo>
                <a:lnTo>
                  <a:pt x="537" y="248"/>
                </a:lnTo>
                <a:lnTo>
                  <a:pt x="536" y="253"/>
                </a:lnTo>
                <a:lnTo>
                  <a:pt x="536" y="259"/>
                </a:lnTo>
                <a:lnTo>
                  <a:pt x="536" y="269"/>
                </a:lnTo>
                <a:lnTo>
                  <a:pt x="537" y="281"/>
                </a:lnTo>
                <a:lnTo>
                  <a:pt x="540" y="291"/>
                </a:lnTo>
                <a:lnTo>
                  <a:pt x="543" y="301"/>
                </a:lnTo>
                <a:lnTo>
                  <a:pt x="545" y="306"/>
                </a:lnTo>
                <a:lnTo>
                  <a:pt x="548" y="311"/>
                </a:lnTo>
                <a:lnTo>
                  <a:pt x="551" y="315"/>
                </a:lnTo>
                <a:lnTo>
                  <a:pt x="554" y="319"/>
                </a:lnTo>
                <a:lnTo>
                  <a:pt x="557" y="323"/>
                </a:lnTo>
                <a:lnTo>
                  <a:pt x="560" y="327"/>
                </a:lnTo>
                <a:lnTo>
                  <a:pt x="564" y="330"/>
                </a:lnTo>
                <a:lnTo>
                  <a:pt x="568" y="333"/>
                </a:lnTo>
                <a:lnTo>
                  <a:pt x="574" y="336"/>
                </a:lnTo>
                <a:lnTo>
                  <a:pt x="578" y="338"/>
                </a:lnTo>
                <a:lnTo>
                  <a:pt x="582" y="339"/>
                </a:lnTo>
                <a:lnTo>
                  <a:pt x="587" y="340"/>
                </a:lnTo>
                <a:lnTo>
                  <a:pt x="591" y="340"/>
                </a:lnTo>
                <a:lnTo>
                  <a:pt x="595" y="339"/>
                </a:lnTo>
                <a:lnTo>
                  <a:pt x="603" y="337"/>
                </a:lnTo>
                <a:lnTo>
                  <a:pt x="611" y="333"/>
                </a:lnTo>
                <a:lnTo>
                  <a:pt x="619" y="329"/>
                </a:lnTo>
                <a:lnTo>
                  <a:pt x="633" y="318"/>
                </a:lnTo>
                <a:lnTo>
                  <a:pt x="640" y="314"/>
                </a:lnTo>
                <a:lnTo>
                  <a:pt x="646" y="309"/>
                </a:lnTo>
                <a:lnTo>
                  <a:pt x="653" y="306"/>
                </a:lnTo>
                <a:lnTo>
                  <a:pt x="658" y="305"/>
                </a:lnTo>
                <a:lnTo>
                  <a:pt x="661" y="305"/>
                </a:lnTo>
                <a:lnTo>
                  <a:pt x="664" y="306"/>
                </a:lnTo>
                <a:lnTo>
                  <a:pt x="666" y="307"/>
                </a:lnTo>
                <a:lnTo>
                  <a:pt x="668" y="309"/>
                </a:lnTo>
                <a:lnTo>
                  <a:pt x="671" y="311"/>
                </a:lnTo>
                <a:lnTo>
                  <a:pt x="673" y="315"/>
                </a:lnTo>
                <a:lnTo>
                  <a:pt x="675" y="319"/>
                </a:lnTo>
                <a:lnTo>
                  <a:pt x="677" y="324"/>
                </a:lnTo>
                <a:lnTo>
                  <a:pt x="677" y="523"/>
                </a:lnTo>
                <a:lnTo>
                  <a:pt x="0" y="524"/>
                </a:lnTo>
                <a:lnTo>
                  <a:pt x="0" y="0"/>
                </a:lnTo>
                <a:lnTo>
                  <a:pt x="274" y="0"/>
                </a:lnTo>
                <a:lnTo>
                  <a:pt x="278" y="2"/>
                </a:lnTo>
                <a:lnTo>
                  <a:pt x="282" y="4"/>
                </a:lnTo>
                <a:lnTo>
                  <a:pt x="285" y="6"/>
                </a:lnTo>
                <a:lnTo>
                  <a:pt x="288" y="8"/>
                </a:lnTo>
                <a:lnTo>
                  <a:pt x="290" y="10"/>
                </a:lnTo>
                <a:lnTo>
                  <a:pt x="291" y="13"/>
                </a:lnTo>
                <a:lnTo>
                  <a:pt x="291" y="15"/>
                </a:lnTo>
                <a:lnTo>
                  <a:pt x="291" y="18"/>
                </a:lnTo>
                <a:lnTo>
                  <a:pt x="291" y="21"/>
                </a:lnTo>
                <a:lnTo>
                  <a:pt x="290" y="23"/>
                </a:lnTo>
                <a:lnTo>
                  <a:pt x="287" y="29"/>
                </a:lnTo>
                <a:lnTo>
                  <a:pt x="283" y="35"/>
                </a:lnTo>
                <a:lnTo>
                  <a:pt x="279" y="42"/>
                </a:lnTo>
                <a:lnTo>
                  <a:pt x="274" y="49"/>
                </a:lnTo>
                <a:lnTo>
                  <a:pt x="269" y="56"/>
                </a:lnTo>
                <a:lnTo>
                  <a:pt x="265" y="63"/>
                </a:lnTo>
                <a:lnTo>
                  <a:pt x="262" y="71"/>
                </a:lnTo>
                <a:lnTo>
                  <a:pt x="261" y="75"/>
                </a:lnTo>
                <a:lnTo>
                  <a:pt x="260" y="79"/>
                </a:lnTo>
                <a:lnTo>
                  <a:pt x="259" y="83"/>
                </a:lnTo>
                <a:lnTo>
                  <a:pt x="260" y="89"/>
                </a:lnTo>
                <a:lnTo>
                  <a:pt x="260" y="91"/>
                </a:lnTo>
                <a:lnTo>
                  <a:pt x="260" y="93"/>
                </a:lnTo>
                <a:lnTo>
                  <a:pt x="262" y="98"/>
                </a:lnTo>
                <a:lnTo>
                  <a:pt x="263" y="102"/>
                </a:lnTo>
                <a:lnTo>
                  <a:pt x="266" y="107"/>
                </a:lnTo>
                <a:lnTo>
                  <a:pt x="269" y="110"/>
                </a:lnTo>
                <a:lnTo>
                  <a:pt x="272" y="114"/>
                </a:lnTo>
                <a:lnTo>
                  <a:pt x="275" y="118"/>
                </a:lnTo>
                <a:lnTo>
                  <a:pt x="279" y="121"/>
                </a:lnTo>
                <a:lnTo>
                  <a:pt x="287" y="126"/>
                </a:lnTo>
                <a:lnTo>
                  <a:pt x="295" y="131"/>
                </a:lnTo>
                <a:lnTo>
                  <a:pt x="300" y="133"/>
                </a:lnTo>
                <a:lnTo>
                  <a:pt x="305" y="135"/>
                </a:lnTo>
                <a:lnTo>
                  <a:pt x="315" y="138"/>
                </a:lnTo>
                <a:lnTo>
                  <a:pt x="327" y="139"/>
                </a:lnTo>
                <a:lnTo>
                  <a:pt x="337" y="140"/>
                </a:lnTo>
                <a:lnTo>
                  <a:pt x="348" y="140"/>
                </a:lnTo>
                <a:lnTo>
                  <a:pt x="359" y="139"/>
                </a:lnTo>
                <a:lnTo>
                  <a:pt x="369" y="136"/>
                </a:lnTo>
                <a:lnTo>
                  <a:pt x="379" y="133"/>
                </a:lnTo>
                <a:lnTo>
                  <a:pt x="384" y="131"/>
                </a:lnTo>
                <a:lnTo>
                  <a:pt x="388" y="128"/>
                </a:lnTo>
                <a:lnTo>
                  <a:pt x="393" y="125"/>
                </a:lnTo>
                <a:lnTo>
                  <a:pt x="397" y="122"/>
                </a:lnTo>
                <a:lnTo>
                  <a:pt x="401" y="119"/>
                </a:lnTo>
                <a:lnTo>
                  <a:pt x="404" y="116"/>
                </a:lnTo>
                <a:lnTo>
                  <a:pt x="408" y="112"/>
                </a:lnTo>
                <a:lnTo>
                  <a:pt x="411" y="108"/>
                </a:lnTo>
                <a:lnTo>
                  <a:pt x="414" y="103"/>
                </a:lnTo>
                <a:lnTo>
                  <a:pt x="416" y="99"/>
                </a:lnTo>
                <a:lnTo>
                  <a:pt x="417" y="95"/>
                </a:lnTo>
                <a:lnTo>
                  <a:pt x="417" y="91"/>
                </a:lnTo>
                <a:lnTo>
                  <a:pt x="417" y="86"/>
                </a:lnTo>
                <a:lnTo>
                  <a:pt x="417" y="81"/>
                </a:lnTo>
                <a:lnTo>
                  <a:pt x="416" y="77"/>
                </a:lnTo>
                <a:lnTo>
                  <a:pt x="415" y="73"/>
                </a:lnTo>
                <a:lnTo>
                  <a:pt x="411" y="65"/>
                </a:lnTo>
                <a:lnTo>
                  <a:pt x="407" y="58"/>
                </a:lnTo>
                <a:lnTo>
                  <a:pt x="396" y="43"/>
                </a:lnTo>
                <a:lnTo>
                  <a:pt x="391" y="36"/>
                </a:lnTo>
                <a:lnTo>
                  <a:pt x="387" y="30"/>
                </a:lnTo>
                <a:lnTo>
                  <a:pt x="384" y="24"/>
                </a:lnTo>
                <a:lnTo>
                  <a:pt x="383" y="18"/>
                </a:lnTo>
                <a:lnTo>
                  <a:pt x="383" y="15"/>
                </a:lnTo>
                <a:lnTo>
                  <a:pt x="383" y="13"/>
                </a:lnTo>
                <a:lnTo>
                  <a:pt x="384" y="10"/>
                </a:lnTo>
                <a:lnTo>
                  <a:pt x="386" y="8"/>
                </a:lnTo>
                <a:lnTo>
                  <a:pt x="389" y="6"/>
                </a:lnTo>
                <a:lnTo>
                  <a:pt x="392" y="4"/>
                </a:lnTo>
                <a:lnTo>
                  <a:pt x="396" y="2"/>
                </a:lnTo>
                <a:lnTo>
                  <a:pt x="401" y="0"/>
                </a:lnTo>
                <a:lnTo>
                  <a:pt x="677" y="0"/>
                </a:lnTo>
                <a:close/>
              </a:path>
            </a:pathLst>
          </a:custGeom>
          <a:ln>
            <a:solidFill>
              <a:schemeClr val="accent6"/>
            </a:solidFill>
            <a:headEnd/>
            <a:tailEnd/>
          </a:ln>
          <a:effectLst/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lIns="252000" tIns="36000" rIns="72000" bIns="36000" anchor="ctr" anchorCtr="0"/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ru-RU" sz="2000" dirty="0" smtClean="0">
              <a:solidFill>
                <a:schemeClr val="accent6"/>
              </a:solidFill>
            </a:endParaRPr>
          </a:p>
        </p:txBody>
      </p:sp>
      <p:sp useBgFill="1">
        <p:nvSpPr>
          <p:cNvPr id="36" name="Freeform 11"/>
          <p:cNvSpPr>
            <a:spLocks/>
          </p:cNvSpPr>
          <p:nvPr/>
        </p:nvSpPr>
        <p:spPr bwMode="auto">
          <a:xfrm>
            <a:off x="469063" y="3086891"/>
            <a:ext cx="2287503" cy="2038966"/>
          </a:xfrm>
          <a:custGeom>
            <a:avLst/>
            <a:gdLst>
              <a:gd name="T0" fmla="*/ 388 w 818"/>
              <a:gd name="T1" fmla="*/ 673 h 807"/>
              <a:gd name="T2" fmla="*/ 383 w 818"/>
              <a:gd name="T3" fmla="*/ 683 h 807"/>
              <a:gd name="T4" fmla="*/ 391 w 818"/>
              <a:gd name="T5" fmla="*/ 702 h 807"/>
              <a:gd name="T6" fmla="*/ 411 w 818"/>
              <a:gd name="T7" fmla="*/ 731 h 807"/>
              <a:gd name="T8" fmla="*/ 417 w 818"/>
              <a:gd name="T9" fmla="*/ 757 h 807"/>
              <a:gd name="T10" fmla="*/ 411 w 818"/>
              <a:gd name="T11" fmla="*/ 774 h 807"/>
              <a:gd name="T12" fmla="*/ 388 w 818"/>
              <a:gd name="T13" fmla="*/ 795 h 807"/>
              <a:gd name="T14" fmla="*/ 364 w 818"/>
              <a:gd name="T15" fmla="*/ 804 h 807"/>
              <a:gd name="T16" fmla="*/ 327 w 818"/>
              <a:gd name="T17" fmla="*/ 806 h 807"/>
              <a:gd name="T18" fmla="*/ 295 w 818"/>
              <a:gd name="T19" fmla="*/ 798 h 807"/>
              <a:gd name="T20" fmla="*/ 272 w 818"/>
              <a:gd name="T21" fmla="*/ 781 h 807"/>
              <a:gd name="T22" fmla="*/ 261 w 818"/>
              <a:gd name="T23" fmla="*/ 764 h 807"/>
              <a:gd name="T24" fmla="*/ 260 w 818"/>
              <a:gd name="T25" fmla="*/ 745 h 807"/>
              <a:gd name="T26" fmla="*/ 275 w 818"/>
              <a:gd name="T27" fmla="*/ 714 h 807"/>
              <a:gd name="T28" fmla="*/ 290 w 818"/>
              <a:gd name="T29" fmla="*/ 689 h 807"/>
              <a:gd name="T30" fmla="*/ 290 w 818"/>
              <a:gd name="T31" fmla="*/ 678 h 807"/>
              <a:gd name="T32" fmla="*/ 280 w 818"/>
              <a:gd name="T33" fmla="*/ 669 h 807"/>
              <a:gd name="T34" fmla="*/ 0 w 818"/>
              <a:gd name="T35" fmla="*/ 142 h 807"/>
              <a:gd name="T36" fmla="*/ 284 w 818"/>
              <a:gd name="T37" fmla="*/ 136 h 807"/>
              <a:gd name="T38" fmla="*/ 291 w 818"/>
              <a:gd name="T39" fmla="*/ 126 h 807"/>
              <a:gd name="T40" fmla="*/ 289 w 818"/>
              <a:gd name="T41" fmla="*/ 115 h 807"/>
              <a:gd name="T42" fmla="*/ 275 w 818"/>
              <a:gd name="T43" fmla="*/ 93 h 807"/>
              <a:gd name="T44" fmla="*/ 261 w 818"/>
              <a:gd name="T45" fmla="*/ 66 h 807"/>
              <a:gd name="T46" fmla="*/ 260 w 818"/>
              <a:gd name="T47" fmla="*/ 48 h 807"/>
              <a:gd name="T48" fmla="*/ 269 w 818"/>
              <a:gd name="T49" fmla="*/ 30 h 807"/>
              <a:gd name="T50" fmla="*/ 287 w 818"/>
              <a:gd name="T51" fmla="*/ 14 h 807"/>
              <a:gd name="T52" fmla="*/ 315 w 818"/>
              <a:gd name="T53" fmla="*/ 3 h 807"/>
              <a:gd name="T54" fmla="*/ 359 w 818"/>
              <a:gd name="T55" fmla="*/ 2 h 807"/>
              <a:gd name="T56" fmla="*/ 388 w 818"/>
              <a:gd name="T57" fmla="*/ 12 h 807"/>
              <a:gd name="T58" fmla="*/ 404 w 818"/>
              <a:gd name="T59" fmla="*/ 25 h 807"/>
              <a:gd name="T60" fmla="*/ 416 w 818"/>
              <a:gd name="T61" fmla="*/ 42 h 807"/>
              <a:gd name="T62" fmla="*/ 417 w 818"/>
              <a:gd name="T63" fmla="*/ 59 h 807"/>
              <a:gd name="T64" fmla="*/ 406 w 818"/>
              <a:gd name="T65" fmla="*/ 84 h 807"/>
              <a:gd name="T66" fmla="*/ 385 w 818"/>
              <a:gd name="T67" fmla="*/ 115 h 807"/>
              <a:gd name="T68" fmla="*/ 383 w 818"/>
              <a:gd name="T69" fmla="*/ 127 h 807"/>
              <a:gd name="T70" fmla="*/ 391 w 818"/>
              <a:gd name="T71" fmla="*/ 136 h 807"/>
              <a:gd name="T72" fmla="*/ 677 w 818"/>
              <a:gd name="T73" fmla="*/ 142 h 807"/>
              <a:gd name="T74" fmla="*/ 683 w 818"/>
              <a:gd name="T75" fmla="*/ 349 h 807"/>
              <a:gd name="T76" fmla="*/ 692 w 818"/>
              <a:gd name="T77" fmla="*/ 356 h 807"/>
              <a:gd name="T78" fmla="*/ 707 w 818"/>
              <a:gd name="T79" fmla="*/ 352 h 807"/>
              <a:gd name="T80" fmla="*/ 742 w 818"/>
              <a:gd name="T81" fmla="*/ 330 h 807"/>
              <a:gd name="T82" fmla="*/ 762 w 818"/>
              <a:gd name="T83" fmla="*/ 324 h 807"/>
              <a:gd name="T84" fmla="*/ 780 w 818"/>
              <a:gd name="T85" fmla="*/ 328 h 807"/>
              <a:gd name="T86" fmla="*/ 795 w 818"/>
              <a:gd name="T87" fmla="*/ 340 h 807"/>
              <a:gd name="T88" fmla="*/ 811 w 818"/>
              <a:gd name="T89" fmla="*/ 366 h 807"/>
              <a:gd name="T90" fmla="*/ 818 w 818"/>
              <a:gd name="T91" fmla="*/ 396 h 807"/>
              <a:gd name="T92" fmla="*/ 814 w 818"/>
              <a:gd name="T93" fmla="*/ 434 h 807"/>
              <a:gd name="T94" fmla="*/ 803 w 818"/>
              <a:gd name="T95" fmla="*/ 458 h 807"/>
              <a:gd name="T96" fmla="*/ 790 w 818"/>
              <a:gd name="T97" fmla="*/ 474 h 807"/>
              <a:gd name="T98" fmla="*/ 773 w 818"/>
              <a:gd name="T99" fmla="*/ 482 h 807"/>
              <a:gd name="T100" fmla="*/ 752 w 818"/>
              <a:gd name="T101" fmla="*/ 480 h 807"/>
              <a:gd name="T102" fmla="*/ 714 w 818"/>
              <a:gd name="T103" fmla="*/ 455 h 807"/>
              <a:gd name="T104" fmla="*/ 699 w 818"/>
              <a:gd name="T105" fmla="*/ 448 h 807"/>
              <a:gd name="T106" fmla="*/ 687 w 818"/>
              <a:gd name="T107" fmla="*/ 450 h 807"/>
              <a:gd name="T108" fmla="*/ 679 w 818"/>
              <a:gd name="T109" fmla="*/ 464 h 807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w 818"/>
              <a:gd name="T166" fmla="*/ 0 h 807"/>
              <a:gd name="T167" fmla="*/ 818 w 818"/>
              <a:gd name="T168" fmla="*/ 807 h 807"/>
            </a:gdLst>
            <a:ahLst/>
            <a:cxnLst>
              <a:cxn ang="T110">
                <a:pos x="T0" y="T1"/>
              </a:cxn>
              <a:cxn ang="T111">
                <a:pos x="T2" y="T3"/>
              </a:cxn>
              <a:cxn ang="T112">
                <a:pos x="T4" y="T5"/>
              </a:cxn>
              <a:cxn ang="T113">
                <a:pos x="T6" y="T7"/>
              </a:cxn>
              <a:cxn ang="T114">
                <a:pos x="T8" y="T9"/>
              </a:cxn>
              <a:cxn ang="T115">
                <a:pos x="T10" y="T11"/>
              </a:cxn>
              <a:cxn ang="T116">
                <a:pos x="T12" y="T13"/>
              </a:cxn>
              <a:cxn ang="T117">
                <a:pos x="T14" y="T15"/>
              </a:cxn>
              <a:cxn ang="T118">
                <a:pos x="T16" y="T17"/>
              </a:cxn>
              <a:cxn ang="T119">
                <a:pos x="T18" y="T19"/>
              </a:cxn>
              <a:cxn ang="T120">
                <a:pos x="T20" y="T21"/>
              </a:cxn>
              <a:cxn ang="T121">
                <a:pos x="T22" y="T23"/>
              </a:cxn>
              <a:cxn ang="T122">
                <a:pos x="T24" y="T25"/>
              </a:cxn>
              <a:cxn ang="T123">
                <a:pos x="T26" y="T27"/>
              </a:cxn>
              <a:cxn ang="T124">
                <a:pos x="T28" y="T29"/>
              </a:cxn>
              <a:cxn ang="T125">
                <a:pos x="T30" y="T31"/>
              </a:cxn>
              <a:cxn ang="T126">
                <a:pos x="T32" y="T33"/>
              </a:cxn>
              <a:cxn ang="T127">
                <a:pos x="T34" y="T35"/>
              </a:cxn>
              <a:cxn ang="T128">
                <a:pos x="T36" y="T37"/>
              </a:cxn>
              <a:cxn ang="T129">
                <a:pos x="T38" y="T39"/>
              </a:cxn>
              <a:cxn ang="T130">
                <a:pos x="T40" y="T41"/>
              </a:cxn>
              <a:cxn ang="T131">
                <a:pos x="T42" y="T43"/>
              </a:cxn>
              <a:cxn ang="T132">
                <a:pos x="T44" y="T45"/>
              </a:cxn>
              <a:cxn ang="T133">
                <a:pos x="T46" y="T47"/>
              </a:cxn>
              <a:cxn ang="T134">
                <a:pos x="T48" y="T49"/>
              </a:cxn>
              <a:cxn ang="T135">
                <a:pos x="T50" y="T51"/>
              </a:cxn>
              <a:cxn ang="T136">
                <a:pos x="T52" y="T53"/>
              </a:cxn>
              <a:cxn ang="T137">
                <a:pos x="T54" y="T55"/>
              </a:cxn>
              <a:cxn ang="T138">
                <a:pos x="T56" y="T57"/>
              </a:cxn>
              <a:cxn ang="T139">
                <a:pos x="T58" y="T59"/>
              </a:cxn>
              <a:cxn ang="T140">
                <a:pos x="T60" y="T61"/>
              </a:cxn>
              <a:cxn ang="T141">
                <a:pos x="T62" y="T63"/>
              </a:cxn>
              <a:cxn ang="T142">
                <a:pos x="T64" y="T65"/>
              </a:cxn>
              <a:cxn ang="T143">
                <a:pos x="T66" y="T67"/>
              </a:cxn>
              <a:cxn ang="T144">
                <a:pos x="T68" y="T69"/>
              </a:cxn>
              <a:cxn ang="T145">
                <a:pos x="T70" y="T71"/>
              </a:cxn>
              <a:cxn ang="T146">
                <a:pos x="T72" y="T73"/>
              </a:cxn>
              <a:cxn ang="T147">
                <a:pos x="T74" y="T75"/>
              </a:cxn>
              <a:cxn ang="T148">
                <a:pos x="T76" y="T77"/>
              </a:cxn>
              <a:cxn ang="T149">
                <a:pos x="T78" y="T79"/>
              </a:cxn>
              <a:cxn ang="T150">
                <a:pos x="T80" y="T81"/>
              </a:cxn>
              <a:cxn ang="T151">
                <a:pos x="T82" y="T83"/>
              </a:cxn>
              <a:cxn ang="T152">
                <a:pos x="T84" y="T85"/>
              </a:cxn>
              <a:cxn ang="T153">
                <a:pos x="T86" y="T87"/>
              </a:cxn>
              <a:cxn ang="T154">
                <a:pos x="T88" y="T89"/>
              </a:cxn>
              <a:cxn ang="T155">
                <a:pos x="T90" y="T91"/>
              </a:cxn>
              <a:cxn ang="T156">
                <a:pos x="T92" y="T93"/>
              </a:cxn>
              <a:cxn ang="T157">
                <a:pos x="T94" y="T95"/>
              </a:cxn>
              <a:cxn ang="T158">
                <a:pos x="T96" y="T97"/>
              </a:cxn>
              <a:cxn ang="T159">
                <a:pos x="T98" y="T99"/>
              </a:cxn>
              <a:cxn ang="T160">
                <a:pos x="T100" y="T101"/>
              </a:cxn>
              <a:cxn ang="T161">
                <a:pos x="T102" y="T103"/>
              </a:cxn>
              <a:cxn ang="T162">
                <a:pos x="T104" y="T105"/>
              </a:cxn>
              <a:cxn ang="T163">
                <a:pos x="T106" y="T107"/>
              </a:cxn>
              <a:cxn ang="T164">
                <a:pos x="T108" y="T109"/>
              </a:cxn>
            </a:cxnLst>
            <a:rect l="T165" t="T166" r="T167" b="T168"/>
            <a:pathLst>
              <a:path w="818" h="807">
                <a:moveTo>
                  <a:pt x="405" y="665"/>
                </a:moveTo>
                <a:lnTo>
                  <a:pt x="395" y="669"/>
                </a:lnTo>
                <a:lnTo>
                  <a:pt x="391" y="671"/>
                </a:lnTo>
                <a:lnTo>
                  <a:pt x="388" y="673"/>
                </a:lnTo>
                <a:lnTo>
                  <a:pt x="385" y="676"/>
                </a:lnTo>
                <a:lnTo>
                  <a:pt x="384" y="678"/>
                </a:lnTo>
                <a:lnTo>
                  <a:pt x="383" y="681"/>
                </a:lnTo>
                <a:lnTo>
                  <a:pt x="383" y="683"/>
                </a:lnTo>
                <a:lnTo>
                  <a:pt x="383" y="686"/>
                </a:lnTo>
                <a:lnTo>
                  <a:pt x="384" y="689"/>
                </a:lnTo>
                <a:lnTo>
                  <a:pt x="387" y="695"/>
                </a:lnTo>
                <a:lnTo>
                  <a:pt x="391" y="702"/>
                </a:lnTo>
                <a:lnTo>
                  <a:pt x="395" y="709"/>
                </a:lnTo>
                <a:lnTo>
                  <a:pt x="401" y="716"/>
                </a:lnTo>
                <a:lnTo>
                  <a:pt x="406" y="723"/>
                </a:lnTo>
                <a:lnTo>
                  <a:pt x="411" y="731"/>
                </a:lnTo>
                <a:lnTo>
                  <a:pt x="415" y="739"/>
                </a:lnTo>
                <a:lnTo>
                  <a:pt x="417" y="747"/>
                </a:lnTo>
                <a:lnTo>
                  <a:pt x="417" y="753"/>
                </a:lnTo>
                <a:lnTo>
                  <a:pt x="417" y="757"/>
                </a:lnTo>
                <a:lnTo>
                  <a:pt x="417" y="761"/>
                </a:lnTo>
                <a:lnTo>
                  <a:pt x="416" y="766"/>
                </a:lnTo>
                <a:lnTo>
                  <a:pt x="414" y="770"/>
                </a:lnTo>
                <a:lnTo>
                  <a:pt x="411" y="774"/>
                </a:lnTo>
                <a:lnTo>
                  <a:pt x="404" y="782"/>
                </a:lnTo>
                <a:lnTo>
                  <a:pt x="401" y="786"/>
                </a:lnTo>
                <a:lnTo>
                  <a:pt x="397" y="789"/>
                </a:lnTo>
                <a:lnTo>
                  <a:pt x="388" y="795"/>
                </a:lnTo>
                <a:lnTo>
                  <a:pt x="384" y="797"/>
                </a:lnTo>
                <a:lnTo>
                  <a:pt x="379" y="799"/>
                </a:lnTo>
                <a:lnTo>
                  <a:pt x="369" y="803"/>
                </a:lnTo>
                <a:lnTo>
                  <a:pt x="364" y="804"/>
                </a:lnTo>
                <a:lnTo>
                  <a:pt x="359" y="805"/>
                </a:lnTo>
                <a:lnTo>
                  <a:pt x="348" y="807"/>
                </a:lnTo>
                <a:lnTo>
                  <a:pt x="337" y="807"/>
                </a:lnTo>
                <a:lnTo>
                  <a:pt x="327" y="806"/>
                </a:lnTo>
                <a:lnTo>
                  <a:pt x="315" y="804"/>
                </a:lnTo>
                <a:lnTo>
                  <a:pt x="305" y="801"/>
                </a:lnTo>
                <a:lnTo>
                  <a:pt x="300" y="800"/>
                </a:lnTo>
                <a:lnTo>
                  <a:pt x="295" y="798"/>
                </a:lnTo>
                <a:lnTo>
                  <a:pt x="287" y="793"/>
                </a:lnTo>
                <a:lnTo>
                  <a:pt x="282" y="790"/>
                </a:lnTo>
                <a:lnTo>
                  <a:pt x="279" y="787"/>
                </a:lnTo>
                <a:lnTo>
                  <a:pt x="272" y="781"/>
                </a:lnTo>
                <a:lnTo>
                  <a:pt x="269" y="777"/>
                </a:lnTo>
                <a:lnTo>
                  <a:pt x="266" y="773"/>
                </a:lnTo>
                <a:lnTo>
                  <a:pt x="263" y="769"/>
                </a:lnTo>
                <a:lnTo>
                  <a:pt x="261" y="764"/>
                </a:lnTo>
                <a:lnTo>
                  <a:pt x="260" y="760"/>
                </a:lnTo>
                <a:lnTo>
                  <a:pt x="260" y="755"/>
                </a:lnTo>
                <a:lnTo>
                  <a:pt x="259" y="751"/>
                </a:lnTo>
                <a:lnTo>
                  <a:pt x="260" y="745"/>
                </a:lnTo>
                <a:lnTo>
                  <a:pt x="262" y="737"/>
                </a:lnTo>
                <a:lnTo>
                  <a:pt x="265" y="729"/>
                </a:lnTo>
                <a:lnTo>
                  <a:pt x="270" y="722"/>
                </a:lnTo>
                <a:lnTo>
                  <a:pt x="275" y="714"/>
                </a:lnTo>
                <a:lnTo>
                  <a:pt x="279" y="707"/>
                </a:lnTo>
                <a:lnTo>
                  <a:pt x="284" y="701"/>
                </a:lnTo>
                <a:lnTo>
                  <a:pt x="288" y="695"/>
                </a:lnTo>
                <a:lnTo>
                  <a:pt x="290" y="689"/>
                </a:lnTo>
                <a:lnTo>
                  <a:pt x="291" y="686"/>
                </a:lnTo>
                <a:lnTo>
                  <a:pt x="291" y="683"/>
                </a:lnTo>
                <a:lnTo>
                  <a:pt x="291" y="681"/>
                </a:lnTo>
                <a:lnTo>
                  <a:pt x="290" y="678"/>
                </a:lnTo>
                <a:lnTo>
                  <a:pt x="289" y="676"/>
                </a:lnTo>
                <a:lnTo>
                  <a:pt x="287" y="673"/>
                </a:lnTo>
                <a:lnTo>
                  <a:pt x="284" y="671"/>
                </a:lnTo>
                <a:lnTo>
                  <a:pt x="280" y="669"/>
                </a:lnTo>
                <a:lnTo>
                  <a:pt x="276" y="667"/>
                </a:lnTo>
                <a:lnTo>
                  <a:pt x="270" y="665"/>
                </a:lnTo>
                <a:lnTo>
                  <a:pt x="0" y="665"/>
                </a:lnTo>
                <a:lnTo>
                  <a:pt x="0" y="142"/>
                </a:lnTo>
                <a:lnTo>
                  <a:pt x="270" y="142"/>
                </a:lnTo>
                <a:lnTo>
                  <a:pt x="276" y="140"/>
                </a:lnTo>
                <a:lnTo>
                  <a:pt x="280" y="138"/>
                </a:lnTo>
                <a:lnTo>
                  <a:pt x="284" y="136"/>
                </a:lnTo>
                <a:lnTo>
                  <a:pt x="287" y="134"/>
                </a:lnTo>
                <a:lnTo>
                  <a:pt x="289" y="131"/>
                </a:lnTo>
                <a:lnTo>
                  <a:pt x="290" y="129"/>
                </a:lnTo>
                <a:lnTo>
                  <a:pt x="291" y="126"/>
                </a:lnTo>
                <a:lnTo>
                  <a:pt x="291" y="124"/>
                </a:lnTo>
                <a:lnTo>
                  <a:pt x="291" y="121"/>
                </a:lnTo>
                <a:lnTo>
                  <a:pt x="290" y="118"/>
                </a:lnTo>
                <a:lnTo>
                  <a:pt x="289" y="115"/>
                </a:lnTo>
                <a:lnTo>
                  <a:pt x="288" y="113"/>
                </a:lnTo>
                <a:lnTo>
                  <a:pt x="284" y="106"/>
                </a:lnTo>
                <a:lnTo>
                  <a:pt x="279" y="100"/>
                </a:lnTo>
                <a:lnTo>
                  <a:pt x="275" y="93"/>
                </a:lnTo>
                <a:lnTo>
                  <a:pt x="270" y="86"/>
                </a:lnTo>
                <a:lnTo>
                  <a:pt x="265" y="78"/>
                </a:lnTo>
                <a:lnTo>
                  <a:pt x="262" y="70"/>
                </a:lnTo>
                <a:lnTo>
                  <a:pt x="261" y="66"/>
                </a:lnTo>
                <a:lnTo>
                  <a:pt x="260" y="61"/>
                </a:lnTo>
                <a:lnTo>
                  <a:pt x="259" y="56"/>
                </a:lnTo>
                <a:lnTo>
                  <a:pt x="260" y="52"/>
                </a:lnTo>
                <a:lnTo>
                  <a:pt x="260" y="48"/>
                </a:lnTo>
                <a:lnTo>
                  <a:pt x="261" y="43"/>
                </a:lnTo>
                <a:lnTo>
                  <a:pt x="263" y="39"/>
                </a:lnTo>
                <a:lnTo>
                  <a:pt x="266" y="34"/>
                </a:lnTo>
                <a:lnTo>
                  <a:pt x="269" y="30"/>
                </a:lnTo>
                <a:lnTo>
                  <a:pt x="272" y="26"/>
                </a:lnTo>
                <a:lnTo>
                  <a:pt x="275" y="23"/>
                </a:lnTo>
                <a:lnTo>
                  <a:pt x="279" y="20"/>
                </a:lnTo>
                <a:lnTo>
                  <a:pt x="287" y="14"/>
                </a:lnTo>
                <a:lnTo>
                  <a:pt x="295" y="9"/>
                </a:lnTo>
                <a:lnTo>
                  <a:pt x="300" y="7"/>
                </a:lnTo>
                <a:lnTo>
                  <a:pt x="305" y="6"/>
                </a:lnTo>
                <a:lnTo>
                  <a:pt x="315" y="3"/>
                </a:lnTo>
                <a:lnTo>
                  <a:pt x="327" y="1"/>
                </a:lnTo>
                <a:lnTo>
                  <a:pt x="337" y="0"/>
                </a:lnTo>
                <a:lnTo>
                  <a:pt x="348" y="1"/>
                </a:lnTo>
                <a:lnTo>
                  <a:pt x="359" y="2"/>
                </a:lnTo>
                <a:lnTo>
                  <a:pt x="369" y="4"/>
                </a:lnTo>
                <a:lnTo>
                  <a:pt x="379" y="8"/>
                </a:lnTo>
                <a:lnTo>
                  <a:pt x="384" y="10"/>
                </a:lnTo>
                <a:lnTo>
                  <a:pt x="388" y="12"/>
                </a:lnTo>
                <a:lnTo>
                  <a:pt x="393" y="15"/>
                </a:lnTo>
                <a:lnTo>
                  <a:pt x="397" y="18"/>
                </a:lnTo>
                <a:lnTo>
                  <a:pt x="401" y="21"/>
                </a:lnTo>
                <a:lnTo>
                  <a:pt x="404" y="25"/>
                </a:lnTo>
                <a:lnTo>
                  <a:pt x="408" y="29"/>
                </a:lnTo>
                <a:lnTo>
                  <a:pt x="411" y="33"/>
                </a:lnTo>
                <a:lnTo>
                  <a:pt x="414" y="37"/>
                </a:lnTo>
                <a:lnTo>
                  <a:pt x="416" y="42"/>
                </a:lnTo>
                <a:lnTo>
                  <a:pt x="417" y="46"/>
                </a:lnTo>
                <a:lnTo>
                  <a:pt x="417" y="50"/>
                </a:lnTo>
                <a:lnTo>
                  <a:pt x="417" y="55"/>
                </a:lnTo>
                <a:lnTo>
                  <a:pt x="417" y="59"/>
                </a:lnTo>
                <a:lnTo>
                  <a:pt x="415" y="68"/>
                </a:lnTo>
                <a:lnTo>
                  <a:pt x="413" y="72"/>
                </a:lnTo>
                <a:lnTo>
                  <a:pt x="411" y="76"/>
                </a:lnTo>
                <a:lnTo>
                  <a:pt x="406" y="84"/>
                </a:lnTo>
                <a:lnTo>
                  <a:pt x="395" y="99"/>
                </a:lnTo>
                <a:lnTo>
                  <a:pt x="391" y="105"/>
                </a:lnTo>
                <a:lnTo>
                  <a:pt x="387" y="112"/>
                </a:lnTo>
                <a:lnTo>
                  <a:pt x="385" y="115"/>
                </a:lnTo>
                <a:lnTo>
                  <a:pt x="384" y="118"/>
                </a:lnTo>
                <a:lnTo>
                  <a:pt x="383" y="121"/>
                </a:lnTo>
                <a:lnTo>
                  <a:pt x="383" y="124"/>
                </a:lnTo>
                <a:lnTo>
                  <a:pt x="383" y="127"/>
                </a:lnTo>
                <a:lnTo>
                  <a:pt x="384" y="129"/>
                </a:lnTo>
                <a:lnTo>
                  <a:pt x="385" y="132"/>
                </a:lnTo>
                <a:lnTo>
                  <a:pt x="388" y="134"/>
                </a:lnTo>
                <a:lnTo>
                  <a:pt x="391" y="136"/>
                </a:lnTo>
                <a:lnTo>
                  <a:pt x="395" y="138"/>
                </a:lnTo>
                <a:lnTo>
                  <a:pt x="399" y="140"/>
                </a:lnTo>
                <a:lnTo>
                  <a:pt x="405" y="142"/>
                </a:lnTo>
                <a:lnTo>
                  <a:pt x="677" y="142"/>
                </a:lnTo>
                <a:lnTo>
                  <a:pt x="677" y="336"/>
                </a:lnTo>
                <a:lnTo>
                  <a:pt x="679" y="341"/>
                </a:lnTo>
                <a:lnTo>
                  <a:pt x="681" y="345"/>
                </a:lnTo>
                <a:lnTo>
                  <a:pt x="683" y="349"/>
                </a:lnTo>
                <a:lnTo>
                  <a:pt x="685" y="352"/>
                </a:lnTo>
                <a:lnTo>
                  <a:pt x="687" y="354"/>
                </a:lnTo>
                <a:lnTo>
                  <a:pt x="690" y="355"/>
                </a:lnTo>
                <a:lnTo>
                  <a:pt x="692" y="356"/>
                </a:lnTo>
                <a:lnTo>
                  <a:pt x="695" y="356"/>
                </a:lnTo>
                <a:lnTo>
                  <a:pt x="699" y="356"/>
                </a:lnTo>
                <a:lnTo>
                  <a:pt x="701" y="355"/>
                </a:lnTo>
                <a:lnTo>
                  <a:pt x="707" y="352"/>
                </a:lnTo>
                <a:lnTo>
                  <a:pt x="713" y="348"/>
                </a:lnTo>
                <a:lnTo>
                  <a:pt x="720" y="344"/>
                </a:lnTo>
                <a:lnTo>
                  <a:pt x="734" y="334"/>
                </a:lnTo>
                <a:lnTo>
                  <a:pt x="742" y="330"/>
                </a:lnTo>
                <a:lnTo>
                  <a:pt x="750" y="327"/>
                </a:lnTo>
                <a:lnTo>
                  <a:pt x="754" y="325"/>
                </a:lnTo>
                <a:lnTo>
                  <a:pt x="758" y="324"/>
                </a:lnTo>
                <a:lnTo>
                  <a:pt x="762" y="324"/>
                </a:lnTo>
                <a:lnTo>
                  <a:pt x="766" y="324"/>
                </a:lnTo>
                <a:lnTo>
                  <a:pt x="771" y="325"/>
                </a:lnTo>
                <a:lnTo>
                  <a:pt x="775" y="326"/>
                </a:lnTo>
                <a:lnTo>
                  <a:pt x="780" y="328"/>
                </a:lnTo>
                <a:lnTo>
                  <a:pt x="785" y="331"/>
                </a:lnTo>
                <a:lnTo>
                  <a:pt x="788" y="333"/>
                </a:lnTo>
                <a:lnTo>
                  <a:pt x="792" y="336"/>
                </a:lnTo>
                <a:lnTo>
                  <a:pt x="795" y="340"/>
                </a:lnTo>
                <a:lnTo>
                  <a:pt x="799" y="343"/>
                </a:lnTo>
                <a:lnTo>
                  <a:pt x="804" y="351"/>
                </a:lnTo>
                <a:lnTo>
                  <a:pt x="809" y="361"/>
                </a:lnTo>
                <a:lnTo>
                  <a:pt x="811" y="366"/>
                </a:lnTo>
                <a:lnTo>
                  <a:pt x="813" y="371"/>
                </a:lnTo>
                <a:lnTo>
                  <a:pt x="815" y="381"/>
                </a:lnTo>
                <a:lnTo>
                  <a:pt x="817" y="391"/>
                </a:lnTo>
                <a:lnTo>
                  <a:pt x="818" y="396"/>
                </a:lnTo>
                <a:lnTo>
                  <a:pt x="818" y="402"/>
                </a:lnTo>
                <a:lnTo>
                  <a:pt x="818" y="413"/>
                </a:lnTo>
                <a:lnTo>
                  <a:pt x="816" y="423"/>
                </a:lnTo>
                <a:lnTo>
                  <a:pt x="814" y="434"/>
                </a:lnTo>
                <a:lnTo>
                  <a:pt x="811" y="444"/>
                </a:lnTo>
                <a:lnTo>
                  <a:pt x="809" y="448"/>
                </a:lnTo>
                <a:lnTo>
                  <a:pt x="806" y="453"/>
                </a:lnTo>
                <a:lnTo>
                  <a:pt x="803" y="458"/>
                </a:lnTo>
                <a:lnTo>
                  <a:pt x="800" y="462"/>
                </a:lnTo>
                <a:lnTo>
                  <a:pt x="797" y="466"/>
                </a:lnTo>
                <a:lnTo>
                  <a:pt x="794" y="470"/>
                </a:lnTo>
                <a:lnTo>
                  <a:pt x="790" y="474"/>
                </a:lnTo>
                <a:lnTo>
                  <a:pt x="786" y="477"/>
                </a:lnTo>
                <a:lnTo>
                  <a:pt x="781" y="479"/>
                </a:lnTo>
                <a:lnTo>
                  <a:pt x="777" y="481"/>
                </a:lnTo>
                <a:lnTo>
                  <a:pt x="773" y="482"/>
                </a:lnTo>
                <a:lnTo>
                  <a:pt x="768" y="483"/>
                </a:lnTo>
                <a:lnTo>
                  <a:pt x="764" y="483"/>
                </a:lnTo>
                <a:lnTo>
                  <a:pt x="760" y="483"/>
                </a:lnTo>
                <a:lnTo>
                  <a:pt x="752" y="480"/>
                </a:lnTo>
                <a:lnTo>
                  <a:pt x="744" y="477"/>
                </a:lnTo>
                <a:lnTo>
                  <a:pt x="736" y="472"/>
                </a:lnTo>
                <a:lnTo>
                  <a:pt x="721" y="461"/>
                </a:lnTo>
                <a:lnTo>
                  <a:pt x="714" y="455"/>
                </a:lnTo>
                <a:lnTo>
                  <a:pt x="708" y="451"/>
                </a:lnTo>
                <a:lnTo>
                  <a:pt x="705" y="450"/>
                </a:lnTo>
                <a:lnTo>
                  <a:pt x="702" y="448"/>
                </a:lnTo>
                <a:lnTo>
                  <a:pt x="699" y="448"/>
                </a:lnTo>
                <a:lnTo>
                  <a:pt x="695" y="447"/>
                </a:lnTo>
                <a:lnTo>
                  <a:pt x="692" y="448"/>
                </a:lnTo>
                <a:lnTo>
                  <a:pt x="690" y="448"/>
                </a:lnTo>
                <a:lnTo>
                  <a:pt x="687" y="450"/>
                </a:lnTo>
                <a:lnTo>
                  <a:pt x="685" y="452"/>
                </a:lnTo>
                <a:lnTo>
                  <a:pt x="683" y="455"/>
                </a:lnTo>
                <a:lnTo>
                  <a:pt x="681" y="459"/>
                </a:lnTo>
                <a:lnTo>
                  <a:pt x="679" y="464"/>
                </a:lnTo>
                <a:lnTo>
                  <a:pt x="677" y="469"/>
                </a:lnTo>
                <a:lnTo>
                  <a:pt x="677" y="665"/>
                </a:lnTo>
                <a:lnTo>
                  <a:pt x="405" y="665"/>
                </a:lnTo>
                <a:close/>
              </a:path>
            </a:pathLst>
          </a:custGeom>
          <a:ln>
            <a:solidFill>
              <a:schemeClr val="accent6"/>
            </a:solidFill>
            <a:headEnd/>
            <a:tailEnd/>
          </a:ln>
          <a:effectLst/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lIns="252000" tIns="36000" rIns="72000" bIns="36000" anchor="ctr" anchorCtr="0"/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ru-RU" sz="2000" dirty="0" smtClean="0">
              <a:solidFill>
                <a:schemeClr val="accent6"/>
              </a:solidFill>
            </a:endParaRPr>
          </a:p>
        </p:txBody>
      </p:sp>
      <p:pic>
        <p:nvPicPr>
          <p:cNvPr id="38" name="Picture 1" descr="C:\Users\Галина\Desktop\Ларькова_Пазлы\смайлик-сервировка1.png"/>
          <p:cNvPicPr>
            <a:picLocks noChangeAspect="1" noChangeArrowheads="1"/>
          </p:cNvPicPr>
          <p:nvPr/>
        </p:nvPicPr>
        <p:blipFill>
          <a:blip r:embed="rId7"/>
          <a:stretch>
            <a:fillRect/>
          </a:stretch>
        </p:blipFill>
        <p:spPr bwMode="auto">
          <a:xfrm>
            <a:off x="459691" y="512816"/>
            <a:ext cx="1013964" cy="1260000"/>
          </a:xfrm>
          <a:prstGeom prst="rect">
            <a:avLst/>
          </a:prstGeom>
          <a:noFill/>
          <a:effectLst>
            <a:glow rad="63500">
              <a:schemeClr val="accent3">
                <a:satMod val="175000"/>
                <a:alpha val="40000"/>
              </a:schemeClr>
            </a:glow>
          </a:effec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1031" y="1484784"/>
            <a:ext cx="2433103" cy="16259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0" name="1А"/>
          <p:cNvSpPr/>
          <p:nvPr/>
        </p:nvSpPr>
        <p:spPr>
          <a:xfrm>
            <a:off x="6357950" y="3220386"/>
            <a:ext cx="2428892" cy="928694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слева от тарелки</a:t>
            </a:r>
          </a:p>
        </p:txBody>
      </p:sp>
      <p:sp>
        <p:nvSpPr>
          <p:cNvPr id="41" name="1В"/>
          <p:cNvSpPr/>
          <p:nvPr/>
        </p:nvSpPr>
        <p:spPr>
          <a:xfrm>
            <a:off x="6357950" y="5236610"/>
            <a:ext cx="2428892" cy="928694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на тарелку</a:t>
            </a:r>
          </a:p>
        </p:txBody>
      </p:sp>
      <p:sp>
        <p:nvSpPr>
          <p:cNvPr id="42" name="1Б">
            <a:hlinkClick r:id="" action="ppaction://hlinkshowjump?jump=nextslide"/>
          </p:cNvPr>
          <p:cNvSpPr/>
          <p:nvPr/>
        </p:nvSpPr>
        <p:spPr>
          <a:xfrm>
            <a:off x="6357950" y="4228498"/>
            <a:ext cx="2428892" cy="928694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справа от тарелки</a:t>
            </a:r>
          </a:p>
        </p:txBody>
      </p:sp>
      <p:sp>
        <p:nvSpPr>
          <p:cNvPr id="19" name="в.1"/>
          <p:cNvSpPr/>
          <p:nvPr/>
        </p:nvSpPr>
        <p:spPr>
          <a:xfrm>
            <a:off x="1959004" y="565383"/>
            <a:ext cx="6429420" cy="919401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По окончании приёма пищи салфетку из ткани кладут…</a:t>
            </a:r>
            <a:endParaRPr lang="ru-RU" sz="2400" b="1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28918060"/>
      </p:ext>
    </p:extLst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"/>
                  </p:tgtEl>
                </p:cond>
              </p:nextCondLst>
            </p:seq>
          </p:childTnLst>
        </p:cTn>
      </p:par>
    </p:tnLst>
    <p:bldLst>
      <p:bldP spid="36" grpId="0" animBg="1"/>
      <p:bldP spid="40" grpId="0" animBg="1"/>
      <p:bldP spid="41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 l="5000" t="31000" r="33000" b="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3"/>
          <p:cNvPicPr>
            <a:picLocks noChangeArrowheads="1"/>
          </p:cNvPicPr>
          <p:nvPr/>
        </p:nvPicPr>
        <p:blipFill>
          <a:blip r:embed="rId6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44484" y="2048760"/>
            <a:ext cx="5904000" cy="4176000"/>
          </a:xfrm>
          <a:prstGeom prst="rect">
            <a:avLst/>
          </a:prstGeom>
          <a:noFill/>
          <a:ln>
            <a:noFill/>
          </a:ln>
        </p:spPr>
      </p:pic>
      <p:sp useBgFill="1">
        <p:nvSpPr>
          <p:cNvPr id="33" name="Freeform 8"/>
          <p:cNvSpPr>
            <a:spLocks/>
          </p:cNvSpPr>
          <p:nvPr/>
        </p:nvSpPr>
        <p:spPr bwMode="auto">
          <a:xfrm>
            <a:off x="469063" y="4767661"/>
            <a:ext cx="1894391" cy="1325635"/>
          </a:xfrm>
          <a:custGeom>
            <a:avLst/>
            <a:gdLst>
              <a:gd name="T0" fmla="*/ 673 w 677"/>
              <a:gd name="T1" fmla="*/ 204 h 524"/>
              <a:gd name="T2" fmla="*/ 666 w 677"/>
              <a:gd name="T3" fmla="*/ 212 h 524"/>
              <a:gd name="T4" fmla="*/ 656 w 677"/>
              <a:gd name="T5" fmla="*/ 213 h 524"/>
              <a:gd name="T6" fmla="*/ 641 w 677"/>
              <a:gd name="T7" fmla="*/ 206 h 524"/>
              <a:gd name="T8" fmla="*/ 620 w 677"/>
              <a:gd name="T9" fmla="*/ 192 h 524"/>
              <a:gd name="T10" fmla="*/ 601 w 677"/>
              <a:gd name="T11" fmla="*/ 183 h 524"/>
              <a:gd name="T12" fmla="*/ 588 w 677"/>
              <a:gd name="T13" fmla="*/ 181 h 524"/>
              <a:gd name="T14" fmla="*/ 575 w 677"/>
              <a:gd name="T15" fmla="*/ 186 h 524"/>
              <a:gd name="T16" fmla="*/ 562 w 677"/>
              <a:gd name="T17" fmla="*/ 194 h 524"/>
              <a:gd name="T18" fmla="*/ 550 w 677"/>
              <a:gd name="T19" fmla="*/ 209 h 524"/>
              <a:gd name="T20" fmla="*/ 541 w 677"/>
              <a:gd name="T21" fmla="*/ 227 h 524"/>
              <a:gd name="T22" fmla="*/ 536 w 677"/>
              <a:gd name="T23" fmla="*/ 253 h 524"/>
              <a:gd name="T24" fmla="*/ 537 w 677"/>
              <a:gd name="T25" fmla="*/ 281 h 524"/>
              <a:gd name="T26" fmla="*/ 545 w 677"/>
              <a:gd name="T27" fmla="*/ 306 h 524"/>
              <a:gd name="T28" fmla="*/ 554 w 677"/>
              <a:gd name="T29" fmla="*/ 319 h 524"/>
              <a:gd name="T30" fmla="*/ 564 w 677"/>
              <a:gd name="T31" fmla="*/ 330 h 524"/>
              <a:gd name="T32" fmla="*/ 578 w 677"/>
              <a:gd name="T33" fmla="*/ 338 h 524"/>
              <a:gd name="T34" fmla="*/ 591 w 677"/>
              <a:gd name="T35" fmla="*/ 340 h 524"/>
              <a:gd name="T36" fmla="*/ 611 w 677"/>
              <a:gd name="T37" fmla="*/ 333 h 524"/>
              <a:gd name="T38" fmla="*/ 640 w 677"/>
              <a:gd name="T39" fmla="*/ 314 h 524"/>
              <a:gd name="T40" fmla="*/ 658 w 677"/>
              <a:gd name="T41" fmla="*/ 305 h 524"/>
              <a:gd name="T42" fmla="*/ 666 w 677"/>
              <a:gd name="T43" fmla="*/ 307 h 524"/>
              <a:gd name="T44" fmla="*/ 673 w 677"/>
              <a:gd name="T45" fmla="*/ 315 h 524"/>
              <a:gd name="T46" fmla="*/ 677 w 677"/>
              <a:gd name="T47" fmla="*/ 523 h 524"/>
              <a:gd name="T48" fmla="*/ 274 w 677"/>
              <a:gd name="T49" fmla="*/ 0 h 524"/>
              <a:gd name="T50" fmla="*/ 285 w 677"/>
              <a:gd name="T51" fmla="*/ 6 h 524"/>
              <a:gd name="T52" fmla="*/ 291 w 677"/>
              <a:gd name="T53" fmla="*/ 13 h 524"/>
              <a:gd name="T54" fmla="*/ 291 w 677"/>
              <a:gd name="T55" fmla="*/ 21 h 524"/>
              <a:gd name="T56" fmla="*/ 283 w 677"/>
              <a:gd name="T57" fmla="*/ 35 h 524"/>
              <a:gd name="T58" fmla="*/ 269 w 677"/>
              <a:gd name="T59" fmla="*/ 56 h 524"/>
              <a:gd name="T60" fmla="*/ 261 w 677"/>
              <a:gd name="T61" fmla="*/ 75 h 524"/>
              <a:gd name="T62" fmla="*/ 260 w 677"/>
              <a:gd name="T63" fmla="*/ 89 h 524"/>
              <a:gd name="T64" fmla="*/ 262 w 677"/>
              <a:gd name="T65" fmla="*/ 98 h 524"/>
              <a:gd name="T66" fmla="*/ 269 w 677"/>
              <a:gd name="T67" fmla="*/ 110 h 524"/>
              <a:gd name="T68" fmla="*/ 279 w 677"/>
              <a:gd name="T69" fmla="*/ 121 h 524"/>
              <a:gd name="T70" fmla="*/ 300 w 677"/>
              <a:gd name="T71" fmla="*/ 133 h 524"/>
              <a:gd name="T72" fmla="*/ 327 w 677"/>
              <a:gd name="T73" fmla="*/ 139 h 524"/>
              <a:gd name="T74" fmla="*/ 359 w 677"/>
              <a:gd name="T75" fmla="*/ 139 h 524"/>
              <a:gd name="T76" fmla="*/ 384 w 677"/>
              <a:gd name="T77" fmla="*/ 131 h 524"/>
              <a:gd name="T78" fmla="*/ 397 w 677"/>
              <a:gd name="T79" fmla="*/ 122 h 524"/>
              <a:gd name="T80" fmla="*/ 408 w 677"/>
              <a:gd name="T81" fmla="*/ 112 h 524"/>
              <a:gd name="T82" fmla="*/ 416 w 677"/>
              <a:gd name="T83" fmla="*/ 99 h 524"/>
              <a:gd name="T84" fmla="*/ 417 w 677"/>
              <a:gd name="T85" fmla="*/ 86 h 524"/>
              <a:gd name="T86" fmla="*/ 415 w 677"/>
              <a:gd name="T87" fmla="*/ 73 h 524"/>
              <a:gd name="T88" fmla="*/ 396 w 677"/>
              <a:gd name="T89" fmla="*/ 43 h 524"/>
              <a:gd name="T90" fmla="*/ 384 w 677"/>
              <a:gd name="T91" fmla="*/ 24 h 524"/>
              <a:gd name="T92" fmla="*/ 383 w 677"/>
              <a:gd name="T93" fmla="*/ 13 h 524"/>
              <a:gd name="T94" fmla="*/ 389 w 677"/>
              <a:gd name="T95" fmla="*/ 6 h 524"/>
              <a:gd name="T96" fmla="*/ 401 w 677"/>
              <a:gd name="T97" fmla="*/ 0 h 524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w 677"/>
              <a:gd name="T148" fmla="*/ 0 h 524"/>
              <a:gd name="T149" fmla="*/ 677 w 677"/>
              <a:gd name="T150" fmla="*/ 524 h 524"/>
            </a:gdLst>
            <a:ahLst/>
            <a:cxnLst>
              <a:cxn ang="T98">
                <a:pos x="T0" y="T1"/>
              </a:cxn>
              <a:cxn ang="T99">
                <a:pos x="T2" y="T3"/>
              </a:cxn>
              <a:cxn ang="T100">
                <a:pos x="T4" y="T5"/>
              </a:cxn>
              <a:cxn ang="T101">
                <a:pos x="T6" y="T7"/>
              </a:cxn>
              <a:cxn ang="T102">
                <a:pos x="T8" y="T9"/>
              </a:cxn>
              <a:cxn ang="T103">
                <a:pos x="T10" y="T11"/>
              </a:cxn>
              <a:cxn ang="T104">
                <a:pos x="T12" y="T13"/>
              </a:cxn>
              <a:cxn ang="T105">
                <a:pos x="T14" y="T15"/>
              </a:cxn>
              <a:cxn ang="T106">
                <a:pos x="T16" y="T17"/>
              </a:cxn>
              <a:cxn ang="T107">
                <a:pos x="T18" y="T19"/>
              </a:cxn>
              <a:cxn ang="T108">
                <a:pos x="T20" y="T21"/>
              </a:cxn>
              <a:cxn ang="T109">
                <a:pos x="T22" y="T23"/>
              </a:cxn>
              <a:cxn ang="T110">
                <a:pos x="T24" y="T25"/>
              </a:cxn>
              <a:cxn ang="T111">
                <a:pos x="T26" y="T27"/>
              </a:cxn>
              <a:cxn ang="T112">
                <a:pos x="T28" y="T29"/>
              </a:cxn>
              <a:cxn ang="T113">
                <a:pos x="T30" y="T31"/>
              </a:cxn>
              <a:cxn ang="T114">
                <a:pos x="T32" y="T33"/>
              </a:cxn>
              <a:cxn ang="T115">
                <a:pos x="T34" y="T35"/>
              </a:cxn>
              <a:cxn ang="T116">
                <a:pos x="T36" y="T37"/>
              </a:cxn>
              <a:cxn ang="T117">
                <a:pos x="T38" y="T39"/>
              </a:cxn>
              <a:cxn ang="T118">
                <a:pos x="T40" y="T41"/>
              </a:cxn>
              <a:cxn ang="T119">
                <a:pos x="T42" y="T43"/>
              </a:cxn>
              <a:cxn ang="T120">
                <a:pos x="T44" y="T45"/>
              </a:cxn>
              <a:cxn ang="T121">
                <a:pos x="T46" y="T47"/>
              </a:cxn>
              <a:cxn ang="T122">
                <a:pos x="T48" y="T49"/>
              </a:cxn>
              <a:cxn ang="T123">
                <a:pos x="T50" y="T51"/>
              </a:cxn>
              <a:cxn ang="T124">
                <a:pos x="T52" y="T53"/>
              </a:cxn>
              <a:cxn ang="T125">
                <a:pos x="T54" y="T55"/>
              </a:cxn>
              <a:cxn ang="T126">
                <a:pos x="T56" y="T57"/>
              </a:cxn>
              <a:cxn ang="T127">
                <a:pos x="T58" y="T59"/>
              </a:cxn>
              <a:cxn ang="T128">
                <a:pos x="T60" y="T61"/>
              </a:cxn>
              <a:cxn ang="T129">
                <a:pos x="T62" y="T63"/>
              </a:cxn>
              <a:cxn ang="T130">
                <a:pos x="T64" y="T65"/>
              </a:cxn>
              <a:cxn ang="T131">
                <a:pos x="T66" y="T67"/>
              </a:cxn>
              <a:cxn ang="T132">
                <a:pos x="T68" y="T69"/>
              </a:cxn>
              <a:cxn ang="T133">
                <a:pos x="T70" y="T71"/>
              </a:cxn>
              <a:cxn ang="T134">
                <a:pos x="T72" y="T73"/>
              </a:cxn>
              <a:cxn ang="T135">
                <a:pos x="T74" y="T75"/>
              </a:cxn>
              <a:cxn ang="T136">
                <a:pos x="T76" y="T77"/>
              </a:cxn>
              <a:cxn ang="T137">
                <a:pos x="T78" y="T79"/>
              </a:cxn>
              <a:cxn ang="T138">
                <a:pos x="T80" y="T81"/>
              </a:cxn>
              <a:cxn ang="T139">
                <a:pos x="T82" y="T83"/>
              </a:cxn>
              <a:cxn ang="T140">
                <a:pos x="T84" y="T85"/>
              </a:cxn>
              <a:cxn ang="T141">
                <a:pos x="T86" y="T87"/>
              </a:cxn>
              <a:cxn ang="T142">
                <a:pos x="T88" y="T89"/>
              </a:cxn>
              <a:cxn ang="T143">
                <a:pos x="T90" y="T91"/>
              </a:cxn>
              <a:cxn ang="T144">
                <a:pos x="T92" y="T93"/>
              </a:cxn>
              <a:cxn ang="T145">
                <a:pos x="T94" y="T95"/>
              </a:cxn>
              <a:cxn ang="T146">
                <a:pos x="T96" y="T97"/>
              </a:cxn>
            </a:cxnLst>
            <a:rect l="T147" t="T148" r="T149" b="T150"/>
            <a:pathLst>
              <a:path w="677" h="524">
                <a:moveTo>
                  <a:pt x="677" y="0"/>
                </a:moveTo>
                <a:lnTo>
                  <a:pt x="677" y="195"/>
                </a:lnTo>
                <a:lnTo>
                  <a:pt x="673" y="204"/>
                </a:lnTo>
                <a:lnTo>
                  <a:pt x="670" y="207"/>
                </a:lnTo>
                <a:lnTo>
                  <a:pt x="668" y="210"/>
                </a:lnTo>
                <a:lnTo>
                  <a:pt x="666" y="212"/>
                </a:lnTo>
                <a:lnTo>
                  <a:pt x="663" y="213"/>
                </a:lnTo>
                <a:lnTo>
                  <a:pt x="658" y="214"/>
                </a:lnTo>
                <a:lnTo>
                  <a:pt x="656" y="213"/>
                </a:lnTo>
                <a:lnTo>
                  <a:pt x="653" y="212"/>
                </a:lnTo>
                <a:lnTo>
                  <a:pt x="647" y="210"/>
                </a:lnTo>
                <a:lnTo>
                  <a:pt x="641" y="206"/>
                </a:lnTo>
                <a:lnTo>
                  <a:pt x="634" y="201"/>
                </a:lnTo>
                <a:lnTo>
                  <a:pt x="628" y="196"/>
                </a:lnTo>
                <a:lnTo>
                  <a:pt x="620" y="192"/>
                </a:lnTo>
                <a:lnTo>
                  <a:pt x="613" y="187"/>
                </a:lnTo>
                <a:lnTo>
                  <a:pt x="605" y="184"/>
                </a:lnTo>
                <a:lnTo>
                  <a:pt x="601" y="183"/>
                </a:lnTo>
                <a:lnTo>
                  <a:pt x="597" y="181"/>
                </a:lnTo>
                <a:lnTo>
                  <a:pt x="593" y="181"/>
                </a:lnTo>
                <a:lnTo>
                  <a:pt x="588" y="181"/>
                </a:lnTo>
                <a:lnTo>
                  <a:pt x="584" y="183"/>
                </a:lnTo>
                <a:lnTo>
                  <a:pt x="580" y="184"/>
                </a:lnTo>
                <a:lnTo>
                  <a:pt x="575" y="186"/>
                </a:lnTo>
                <a:lnTo>
                  <a:pt x="569" y="188"/>
                </a:lnTo>
                <a:lnTo>
                  <a:pt x="566" y="191"/>
                </a:lnTo>
                <a:lnTo>
                  <a:pt x="562" y="194"/>
                </a:lnTo>
                <a:lnTo>
                  <a:pt x="559" y="197"/>
                </a:lnTo>
                <a:lnTo>
                  <a:pt x="555" y="201"/>
                </a:lnTo>
                <a:lnTo>
                  <a:pt x="550" y="209"/>
                </a:lnTo>
                <a:lnTo>
                  <a:pt x="545" y="218"/>
                </a:lnTo>
                <a:lnTo>
                  <a:pt x="543" y="222"/>
                </a:lnTo>
                <a:lnTo>
                  <a:pt x="541" y="227"/>
                </a:lnTo>
                <a:lnTo>
                  <a:pt x="538" y="237"/>
                </a:lnTo>
                <a:lnTo>
                  <a:pt x="537" y="248"/>
                </a:lnTo>
                <a:lnTo>
                  <a:pt x="536" y="253"/>
                </a:lnTo>
                <a:lnTo>
                  <a:pt x="536" y="259"/>
                </a:lnTo>
                <a:lnTo>
                  <a:pt x="536" y="269"/>
                </a:lnTo>
                <a:lnTo>
                  <a:pt x="537" y="281"/>
                </a:lnTo>
                <a:lnTo>
                  <a:pt x="540" y="291"/>
                </a:lnTo>
                <a:lnTo>
                  <a:pt x="543" y="301"/>
                </a:lnTo>
                <a:lnTo>
                  <a:pt x="545" y="306"/>
                </a:lnTo>
                <a:lnTo>
                  <a:pt x="548" y="311"/>
                </a:lnTo>
                <a:lnTo>
                  <a:pt x="551" y="315"/>
                </a:lnTo>
                <a:lnTo>
                  <a:pt x="554" y="319"/>
                </a:lnTo>
                <a:lnTo>
                  <a:pt x="557" y="323"/>
                </a:lnTo>
                <a:lnTo>
                  <a:pt x="560" y="327"/>
                </a:lnTo>
                <a:lnTo>
                  <a:pt x="564" y="330"/>
                </a:lnTo>
                <a:lnTo>
                  <a:pt x="568" y="333"/>
                </a:lnTo>
                <a:lnTo>
                  <a:pt x="574" y="336"/>
                </a:lnTo>
                <a:lnTo>
                  <a:pt x="578" y="338"/>
                </a:lnTo>
                <a:lnTo>
                  <a:pt x="582" y="339"/>
                </a:lnTo>
                <a:lnTo>
                  <a:pt x="587" y="340"/>
                </a:lnTo>
                <a:lnTo>
                  <a:pt x="591" y="340"/>
                </a:lnTo>
                <a:lnTo>
                  <a:pt x="595" y="339"/>
                </a:lnTo>
                <a:lnTo>
                  <a:pt x="603" y="337"/>
                </a:lnTo>
                <a:lnTo>
                  <a:pt x="611" y="333"/>
                </a:lnTo>
                <a:lnTo>
                  <a:pt x="619" y="329"/>
                </a:lnTo>
                <a:lnTo>
                  <a:pt x="633" y="318"/>
                </a:lnTo>
                <a:lnTo>
                  <a:pt x="640" y="314"/>
                </a:lnTo>
                <a:lnTo>
                  <a:pt x="646" y="309"/>
                </a:lnTo>
                <a:lnTo>
                  <a:pt x="653" y="306"/>
                </a:lnTo>
                <a:lnTo>
                  <a:pt x="658" y="305"/>
                </a:lnTo>
                <a:lnTo>
                  <a:pt x="661" y="305"/>
                </a:lnTo>
                <a:lnTo>
                  <a:pt x="664" y="306"/>
                </a:lnTo>
                <a:lnTo>
                  <a:pt x="666" y="307"/>
                </a:lnTo>
                <a:lnTo>
                  <a:pt x="668" y="309"/>
                </a:lnTo>
                <a:lnTo>
                  <a:pt x="671" y="311"/>
                </a:lnTo>
                <a:lnTo>
                  <a:pt x="673" y="315"/>
                </a:lnTo>
                <a:lnTo>
                  <a:pt x="675" y="319"/>
                </a:lnTo>
                <a:lnTo>
                  <a:pt x="677" y="324"/>
                </a:lnTo>
                <a:lnTo>
                  <a:pt x="677" y="523"/>
                </a:lnTo>
                <a:lnTo>
                  <a:pt x="0" y="524"/>
                </a:lnTo>
                <a:lnTo>
                  <a:pt x="0" y="0"/>
                </a:lnTo>
                <a:lnTo>
                  <a:pt x="274" y="0"/>
                </a:lnTo>
                <a:lnTo>
                  <a:pt x="278" y="2"/>
                </a:lnTo>
                <a:lnTo>
                  <a:pt x="282" y="4"/>
                </a:lnTo>
                <a:lnTo>
                  <a:pt x="285" y="6"/>
                </a:lnTo>
                <a:lnTo>
                  <a:pt x="288" y="8"/>
                </a:lnTo>
                <a:lnTo>
                  <a:pt x="290" y="10"/>
                </a:lnTo>
                <a:lnTo>
                  <a:pt x="291" y="13"/>
                </a:lnTo>
                <a:lnTo>
                  <a:pt x="291" y="15"/>
                </a:lnTo>
                <a:lnTo>
                  <a:pt x="291" y="18"/>
                </a:lnTo>
                <a:lnTo>
                  <a:pt x="291" y="21"/>
                </a:lnTo>
                <a:lnTo>
                  <a:pt x="290" y="23"/>
                </a:lnTo>
                <a:lnTo>
                  <a:pt x="287" y="29"/>
                </a:lnTo>
                <a:lnTo>
                  <a:pt x="283" y="35"/>
                </a:lnTo>
                <a:lnTo>
                  <a:pt x="279" y="42"/>
                </a:lnTo>
                <a:lnTo>
                  <a:pt x="274" y="49"/>
                </a:lnTo>
                <a:lnTo>
                  <a:pt x="269" y="56"/>
                </a:lnTo>
                <a:lnTo>
                  <a:pt x="265" y="63"/>
                </a:lnTo>
                <a:lnTo>
                  <a:pt x="262" y="71"/>
                </a:lnTo>
                <a:lnTo>
                  <a:pt x="261" y="75"/>
                </a:lnTo>
                <a:lnTo>
                  <a:pt x="260" y="79"/>
                </a:lnTo>
                <a:lnTo>
                  <a:pt x="259" y="83"/>
                </a:lnTo>
                <a:lnTo>
                  <a:pt x="260" y="89"/>
                </a:lnTo>
                <a:lnTo>
                  <a:pt x="260" y="91"/>
                </a:lnTo>
                <a:lnTo>
                  <a:pt x="260" y="93"/>
                </a:lnTo>
                <a:lnTo>
                  <a:pt x="262" y="98"/>
                </a:lnTo>
                <a:lnTo>
                  <a:pt x="263" y="102"/>
                </a:lnTo>
                <a:lnTo>
                  <a:pt x="266" y="107"/>
                </a:lnTo>
                <a:lnTo>
                  <a:pt x="269" y="110"/>
                </a:lnTo>
                <a:lnTo>
                  <a:pt x="272" y="114"/>
                </a:lnTo>
                <a:lnTo>
                  <a:pt x="275" y="118"/>
                </a:lnTo>
                <a:lnTo>
                  <a:pt x="279" y="121"/>
                </a:lnTo>
                <a:lnTo>
                  <a:pt x="287" y="126"/>
                </a:lnTo>
                <a:lnTo>
                  <a:pt x="295" y="131"/>
                </a:lnTo>
                <a:lnTo>
                  <a:pt x="300" y="133"/>
                </a:lnTo>
                <a:lnTo>
                  <a:pt x="305" y="135"/>
                </a:lnTo>
                <a:lnTo>
                  <a:pt x="315" y="138"/>
                </a:lnTo>
                <a:lnTo>
                  <a:pt x="327" y="139"/>
                </a:lnTo>
                <a:lnTo>
                  <a:pt x="337" y="140"/>
                </a:lnTo>
                <a:lnTo>
                  <a:pt x="348" y="140"/>
                </a:lnTo>
                <a:lnTo>
                  <a:pt x="359" y="139"/>
                </a:lnTo>
                <a:lnTo>
                  <a:pt x="369" y="136"/>
                </a:lnTo>
                <a:lnTo>
                  <a:pt x="379" y="133"/>
                </a:lnTo>
                <a:lnTo>
                  <a:pt x="384" y="131"/>
                </a:lnTo>
                <a:lnTo>
                  <a:pt x="388" y="128"/>
                </a:lnTo>
                <a:lnTo>
                  <a:pt x="393" y="125"/>
                </a:lnTo>
                <a:lnTo>
                  <a:pt x="397" y="122"/>
                </a:lnTo>
                <a:lnTo>
                  <a:pt x="401" y="119"/>
                </a:lnTo>
                <a:lnTo>
                  <a:pt x="404" y="116"/>
                </a:lnTo>
                <a:lnTo>
                  <a:pt x="408" y="112"/>
                </a:lnTo>
                <a:lnTo>
                  <a:pt x="411" y="108"/>
                </a:lnTo>
                <a:lnTo>
                  <a:pt x="414" y="103"/>
                </a:lnTo>
                <a:lnTo>
                  <a:pt x="416" y="99"/>
                </a:lnTo>
                <a:lnTo>
                  <a:pt x="417" y="95"/>
                </a:lnTo>
                <a:lnTo>
                  <a:pt x="417" y="91"/>
                </a:lnTo>
                <a:lnTo>
                  <a:pt x="417" y="86"/>
                </a:lnTo>
                <a:lnTo>
                  <a:pt x="417" y="81"/>
                </a:lnTo>
                <a:lnTo>
                  <a:pt x="416" y="77"/>
                </a:lnTo>
                <a:lnTo>
                  <a:pt x="415" y="73"/>
                </a:lnTo>
                <a:lnTo>
                  <a:pt x="411" y="65"/>
                </a:lnTo>
                <a:lnTo>
                  <a:pt x="407" y="58"/>
                </a:lnTo>
                <a:lnTo>
                  <a:pt x="396" y="43"/>
                </a:lnTo>
                <a:lnTo>
                  <a:pt x="391" y="36"/>
                </a:lnTo>
                <a:lnTo>
                  <a:pt x="387" y="30"/>
                </a:lnTo>
                <a:lnTo>
                  <a:pt x="384" y="24"/>
                </a:lnTo>
                <a:lnTo>
                  <a:pt x="383" y="18"/>
                </a:lnTo>
                <a:lnTo>
                  <a:pt x="383" y="15"/>
                </a:lnTo>
                <a:lnTo>
                  <a:pt x="383" y="13"/>
                </a:lnTo>
                <a:lnTo>
                  <a:pt x="384" y="10"/>
                </a:lnTo>
                <a:lnTo>
                  <a:pt x="386" y="8"/>
                </a:lnTo>
                <a:lnTo>
                  <a:pt x="389" y="6"/>
                </a:lnTo>
                <a:lnTo>
                  <a:pt x="392" y="4"/>
                </a:lnTo>
                <a:lnTo>
                  <a:pt x="396" y="2"/>
                </a:lnTo>
                <a:lnTo>
                  <a:pt x="401" y="0"/>
                </a:lnTo>
                <a:lnTo>
                  <a:pt x="677" y="0"/>
                </a:lnTo>
                <a:close/>
              </a:path>
            </a:pathLst>
          </a:custGeom>
          <a:ln>
            <a:solidFill>
              <a:schemeClr val="accent6"/>
            </a:solidFill>
            <a:headEnd/>
            <a:tailEnd/>
          </a:ln>
          <a:effectLst/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lIns="252000" tIns="36000" rIns="72000" bIns="36000" anchor="ctr" anchorCtr="0"/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ru-RU" sz="2000" dirty="0" smtClean="0">
              <a:solidFill>
                <a:schemeClr val="accent6"/>
              </a:solidFill>
            </a:endParaRPr>
          </a:p>
        </p:txBody>
      </p:sp>
      <p:sp useBgFill="1">
        <p:nvSpPr>
          <p:cNvPr id="36" name="Freeform 11"/>
          <p:cNvSpPr>
            <a:spLocks/>
          </p:cNvSpPr>
          <p:nvPr/>
        </p:nvSpPr>
        <p:spPr bwMode="auto">
          <a:xfrm>
            <a:off x="469063" y="3086891"/>
            <a:ext cx="2287503" cy="2038966"/>
          </a:xfrm>
          <a:custGeom>
            <a:avLst/>
            <a:gdLst>
              <a:gd name="T0" fmla="*/ 388 w 818"/>
              <a:gd name="T1" fmla="*/ 673 h 807"/>
              <a:gd name="T2" fmla="*/ 383 w 818"/>
              <a:gd name="T3" fmla="*/ 683 h 807"/>
              <a:gd name="T4" fmla="*/ 391 w 818"/>
              <a:gd name="T5" fmla="*/ 702 h 807"/>
              <a:gd name="T6" fmla="*/ 411 w 818"/>
              <a:gd name="T7" fmla="*/ 731 h 807"/>
              <a:gd name="T8" fmla="*/ 417 w 818"/>
              <a:gd name="T9" fmla="*/ 757 h 807"/>
              <a:gd name="T10" fmla="*/ 411 w 818"/>
              <a:gd name="T11" fmla="*/ 774 h 807"/>
              <a:gd name="T12" fmla="*/ 388 w 818"/>
              <a:gd name="T13" fmla="*/ 795 h 807"/>
              <a:gd name="T14" fmla="*/ 364 w 818"/>
              <a:gd name="T15" fmla="*/ 804 h 807"/>
              <a:gd name="T16" fmla="*/ 327 w 818"/>
              <a:gd name="T17" fmla="*/ 806 h 807"/>
              <a:gd name="T18" fmla="*/ 295 w 818"/>
              <a:gd name="T19" fmla="*/ 798 h 807"/>
              <a:gd name="T20" fmla="*/ 272 w 818"/>
              <a:gd name="T21" fmla="*/ 781 h 807"/>
              <a:gd name="T22" fmla="*/ 261 w 818"/>
              <a:gd name="T23" fmla="*/ 764 h 807"/>
              <a:gd name="T24" fmla="*/ 260 w 818"/>
              <a:gd name="T25" fmla="*/ 745 h 807"/>
              <a:gd name="T26" fmla="*/ 275 w 818"/>
              <a:gd name="T27" fmla="*/ 714 h 807"/>
              <a:gd name="T28" fmla="*/ 290 w 818"/>
              <a:gd name="T29" fmla="*/ 689 h 807"/>
              <a:gd name="T30" fmla="*/ 290 w 818"/>
              <a:gd name="T31" fmla="*/ 678 h 807"/>
              <a:gd name="T32" fmla="*/ 280 w 818"/>
              <a:gd name="T33" fmla="*/ 669 h 807"/>
              <a:gd name="T34" fmla="*/ 0 w 818"/>
              <a:gd name="T35" fmla="*/ 142 h 807"/>
              <a:gd name="T36" fmla="*/ 284 w 818"/>
              <a:gd name="T37" fmla="*/ 136 h 807"/>
              <a:gd name="T38" fmla="*/ 291 w 818"/>
              <a:gd name="T39" fmla="*/ 126 h 807"/>
              <a:gd name="T40" fmla="*/ 289 w 818"/>
              <a:gd name="T41" fmla="*/ 115 h 807"/>
              <a:gd name="T42" fmla="*/ 275 w 818"/>
              <a:gd name="T43" fmla="*/ 93 h 807"/>
              <a:gd name="T44" fmla="*/ 261 w 818"/>
              <a:gd name="T45" fmla="*/ 66 h 807"/>
              <a:gd name="T46" fmla="*/ 260 w 818"/>
              <a:gd name="T47" fmla="*/ 48 h 807"/>
              <a:gd name="T48" fmla="*/ 269 w 818"/>
              <a:gd name="T49" fmla="*/ 30 h 807"/>
              <a:gd name="T50" fmla="*/ 287 w 818"/>
              <a:gd name="T51" fmla="*/ 14 h 807"/>
              <a:gd name="T52" fmla="*/ 315 w 818"/>
              <a:gd name="T53" fmla="*/ 3 h 807"/>
              <a:gd name="T54" fmla="*/ 359 w 818"/>
              <a:gd name="T55" fmla="*/ 2 h 807"/>
              <a:gd name="T56" fmla="*/ 388 w 818"/>
              <a:gd name="T57" fmla="*/ 12 h 807"/>
              <a:gd name="T58" fmla="*/ 404 w 818"/>
              <a:gd name="T59" fmla="*/ 25 h 807"/>
              <a:gd name="T60" fmla="*/ 416 w 818"/>
              <a:gd name="T61" fmla="*/ 42 h 807"/>
              <a:gd name="T62" fmla="*/ 417 w 818"/>
              <a:gd name="T63" fmla="*/ 59 h 807"/>
              <a:gd name="T64" fmla="*/ 406 w 818"/>
              <a:gd name="T65" fmla="*/ 84 h 807"/>
              <a:gd name="T66" fmla="*/ 385 w 818"/>
              <a:gd name="T67" fmla="*/ 115 h 807"/>
              <a:gd name="T68" fmla="*/ 383 w 818"/>
              <a:gd name="T69" fmla="*/ 127 h 807"/>
              <a:gd name="T70" fmla="*/ 391 w 818"/>
              <a:gd name="T71" fmla="*/ 136 h 807"/>
              <a:gd name="T72" fmla="*/ 677 w 818"/>
              <a:gd name="T73" fmla="*/ 142 h 807"/>
              <a:gd name="T74" fmla="*/ 683 w 818"/>
              <a:gd name="T75" fmla="*/ 349 h 807"/>
              <a:gd name="T76" fmla="*/ 692 w 818"/>
              <a:gd name="T77" fmla="*/ 356 h 807"/>
              <a:gd name="T78" fmla="*/ 707 w 818"/>
              <a:gd name="T79" fmla="*/ 352 h 807"/>
              <a:gd name="T80" fmla="*/ 742 w 818"/>
              <a:gd name="T81" fmla="*/ 330 h 807"/>
              <a:gd name="T82" fmla="*/ 762 w 818"/>
              <a:gd name="T83" fmla="*/ 324 h 807"/>
              <a:gd name="T84" fmla="*/ 780 w 818"/>
              <a:gd name="T85" fmla="*/ 328 h 807"/>
              <a:gd name="T86" fmla="*/ 795 w 818"/>
              <a:gd name="T87" fmla="*/ 340 h 807"/>
              <a:gd name="T88" fmla="*/ 811 w 818"/>
              <a:gd name="T89" fmla="*/ 366 h 807"/>
              <a:gd name="T90" fmla="*/ 818 w 818"/>
              <a:gd name="T91" fmla="*/ 396 h 807"/>
              <a:gd name="T92" fmla="*/ 814 w 818"/>
              <a:gd name="T93" fmla="*/ 434 h 807"/>
              <a:gd name="T94" fmla="*/ 803 w 818"/>
              <a:gd name="T95" fmla="*/ 458 h 807"/>
              <a:gd name="T96" fmla="*/ 790 w 818"/>
              <a:gd name="T97" fmla="*/ 474 h 807"/>
              <a:gd name="T98" fmla="*/ 773 w 818"/>
              <a:gd name="T99" fmla="*/ 482 h 807"/>
              <a:gd name="T100" fmla="*/ 752 w 818"/>
              <a:gd name="T101" fmla="*/ 480 h 807"/>
              <a:gd name="T102" fmla="*/ 714 w 818"/>
              <a:gd name="T103" fmla="*/ 455 h 807"/>
              <a:gd name="T104" fmla="*/ 699 w 818"/>
              <a:gd name="T105" fmla="*/ 448 h 807"/>
              <a:gd name="T106" fmla="*/ 687 w 818"/>
              <a:gd name="T107" fmla="*/ 450 h 807"/>
              <a:gd name="T108" fmla="*/ 679 w 818"/>
              <a:gd name="T109" fmla="*/ 464 h 807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w 818"/>
              <a:gd name="T166" fmla="*/ 0 h 807"/>
              <a:gd name="T167" fmla="*/ 818 w 818"/>
              <a:gd name="T168" fmla="*/ 807 h 807"/>
            </a:gdLst>
            <a:ahLst/>
            <a:cxnLst>
              <a:cxn ang="T110">
                <a:pos x="T0" y="T1"/>
              </a:cxn>
              <a:cxn ang="T111">
                <a:pos x="T2" y="T3"/>
              </a:cxn>
              <a:cxn ang="T112">
                <a:pos x="T4" y="T5"/>
              </a:cxn>
              <a:cxn ang="T113">
                <a:pos x="T6" y="T7"/>
              </a:cxn>
              <a:cxn ang="T114">
                <a:pos x="T8" y="T9"/>
              </a:cxn>
              <a:cxn ang="T115">
                <a:pos x="T10" y="T11"/>
              </a:cxn>
              <a:cxn ang="T116">
                <a:pos x="T12" y="T13"/>
              </a:cxn>
              <a:cxn ang="T117">
                <a:pos x="T14" y="T15"/>
              </a:cxn>
              <a:cxn ang="T118">
                <a:pos x="T16" y="T17"/>
              </a:cxn>
              <a:cxn ang="T119">
                <a:pos x="T18" y="T19"/>
              </a:cxn>
              <a:cxn ang="T120">
                <a:pos x="T20" y="T21"/>
              </a:cxn>
              <a:cxn ang="T121">
                <a:pos x="T22" y="T23"/>
              </a:cxn>
              <a:cxn ang="T122">
                <a:pos x="T24" y="T25"/>
              </a:cxn>
              <a:cxn ang="T123">
                <a:pos x="T26" y="T27"/>
              </a:cxn>
              <a:cxn ang="T124">
                <a:pos x="T28" y="T29"/>
              </a:cxn>
              <a:cxn ang="T125">
                <a:pos x="T30" y="T31"/>
              </a:cxn>
              <a:cxn ang="T126">
                <a:pos x="T32" y="T33"/>
              </a:cxn>
              <a:cxn ang="T127">
                <a:pos x="T34" y="T35"/>
              </a:cxn>
              <a:cxn ang="T128">
                <a:pos x="T36" y="T37"/>
              </a:cxn>
              <a:cxn ang="T129">
                <a:pos x="T38" y="T39"/>
              </a:cxn>
              <a:cxn ang="T130">
                <a:pos x="T40" y="T41"/>
              </a:cxn>
              <a:cxn ang="T131">
                <a:pos x="T42" y="T43"/>
              </a:cxn>
              <a:cxn ang="T132">
                <a:pos x="T44" y="T45"/>
              </a:cxn>
              <a:cxn ang="T133">
                <a:pos x="T46" y="T47"/>
              </a:cxn>
              <a:cxn ang="T134">
                <a:pos x="T48" y="T49"/>
              </a:cxn>
              <a:cxn ang="T135">
                <a:pos x="T50" y="T51"/>
              </a:cxn>
              <a:cxn ang="T136">
                <a:pos x="T52" y="T53"/>
              </a:cxn>
              <a:cxn ang="T137">
                <a:pos x="T54" y="T55"/>
              </a:cxn>
              <a:cxn ang="T138">
                <a:pos x="T56" y="T57"/>
              </a:cxn>
              <a:cxn ang="T139">
                <a:pos x="T58" y="T59"/>
              </a:cxn>
              <a:cxn ang="T140">
                <a:pos x="T60" y="T61"/>
              </a:cxn>
              <a:cxn ang="T141">
                <a:pos x="T62" y="T63"/>
              </a:cxn>
              <a:cxn ang="T142">
                <a:pos x="T64" y="T65"/>
              </a:cxn>
              <a:cxn ang="T143">
                <a:pos x="T66" y="T67"/>
              </a:cxn>
              <a:cxn ang="T144">
                <a:pos x="T68" y="T69"/>
              </a:cxn>
              <a:cxn ang="T145">
                <a:pos x="T70" y="T71"/>
              </a:cxn>
              <a:cxn ang="T146">
                <a:pos x="T72" y="T73"/>
              </a:cxn>
              <a:cxn ang="T147">
                <a:pos x="T74" y="T75"/>
              </a:cxn>
              <a:cxn ang="T148">
                <a:pos x="T76" y="T77"/>
              </a:cxn>
              <a:cxn ang="T149">
                <a:pos x="T78" y="T79"/>
              </a:cxn>
              <a:cxn ang="T150">
                <a:pos x="T80" y="T81"/>
              </a:cxn>
              <a:cxn ang="T151">
                <a:pos x="T82" y="T83"/>
              </a:cxn>
              <a:cxn ang="T152">
                <a:pos x="T84" y="T85"/>
              </a:cxn>
              <a:cxn ang="T153">
                <a:pos x="T86" y="T87"/>
              </a:cxn>
              <a:cxn ang="T154">
                <a:pos x="T88" y="T89"/>
              </a:cxn>
              <a:cxn ang="T155">
                <a:pos x="T90" y="T91"/>
              </a:cxn>
              <a:cxn ang="T156">
                <a:pos x="T92" y="T93"/>
              </a:cxn>
              <a:cxn ang="T157">
                <a:pos x="T94" y="T95"/>
              </a:cxn>
              <a:cxn ang="T158">
                <a:pos x="T96" y="T97"/>
              </a:cxn>
              <a:cxn ang="T159">
                <a:pos x="T98" y="T99"/>
              </a:cxn>
              <a:cxn ang="T160">
                <a:pos x="T100" y="T101"/>
              </a:cxn>
              <a:cxn ang="T161">
                <a:pos x="T102" y="T103"/>
              </a:cxn>
              <a:cxn ang="T162">
                <a:pos x="T104" y="T105"/>
              </a:cxn>
              <a:cxn ang="T163">
                <a:pos x="T106" y="T107"/>
              </a:cxn>
              <a:cxn ang="T164">
                <a:pos x="T108" y="T109"/>
              </a:cxn>
            </a:cxnLst>
            <a:rect l="T165" t="T166" r="T167" b="T168"/>
            <a:pathLst>
              <a:path w="818" h="807">
                <a:moveTo>
                  <a:pt x="405" y="665"/>
                </a:moveTo>
                <a:lnTo>
                  <a:pt x="395" y="669"/>
                </a:lnTo>
                <a:lnTo>
                  <a:pt x="391" y="671"/>
                </a:lnTo>
                <a:lnTo>
                  <a:pt x="388" y="673"/>
                </a:lnTo>
                <a:lnTo>
                  <a:pt x="385" y="676"/>
                </a:lnTo>
                <a:lnTo>
                  <a:pt x="384" y="678"/>
                </a:lnTo>
                <a:lnTo>
                  <a:pt x="383" y="681"/>
                </a:lnTo>
                <a:lnTo>
                  <a:pt x="383" y="683"/>
                </a:lnTo>
                <a:lnTo>
                  <a:pt x="383" y="686"/>
                </a:lnTo>
                <a:lnTo>
                  <a:pt x="384" y="689"/>
                </a:lnTo>
                <a:lnTo>
                  <a:pt x="387" y="695"/>
                </a:lnTo>
                <a:lnTo>
                  <a:pt x="391" y="702"/>
                </a:lnTo>
                <a:lnTo>
                  <a:pt x="395" y="709"/>
                </a:lnTo>
                <a:lnTo>
                  <a:pt x="401" y="716"/>
                </a:lnTo>
                <a:lnTo>
                  <a:pt x="406" y="723"/>
                </a:lnTo>
                <a:lnTo>
                  <a:pt x="411" y="731"/>
                </a:lnTo>
                <a:lnTo>
                  <a:pt x="415" y="739"/>
                </a:lnTo>
                <a:lnTo>
                  <a:pt x="417" y="747"/>
                </a:lnTo>
                <a:lnTo>
                  <a:pt x="417" y="753"/>
                </a:lnTo>
                <a:lnTo>
                  <a:pt x="417" y="757"/>
                </a:lnTo>
                <a:lnTo>
                  <a:pt x="417" y="761"/>
                </a:lnTo>
                <a:lnTo>
                  <a:pt x="416" y="766"/>
                </a:lnTo>
                <a:lnTo>
                  <a:pt x="414" y="770"/>
                </a:lnTo>
                <a:lnTo>
                  <a:pt x="411" y="774"/>
                </a:lnTo>
                <a:lnTo>
                  <a:pt x="404" y="782"/>
                </a:lnTo>
                <a:lnTo>
                  <a:pt x="401" y="786"/>
                </a:lnTo>
                <a:lnTo>
                  <a:pt x="397" y="789"/>
                </a:lnTo>
                <a:lnTo>
                  <a:pt x="388" y="795"/>
                </a:lnTo>
                <a:lnTo>
                  <a:pt x="384" y="797"/>
                </a:lnTo>
                <a:lnTo>
                  <a:pt x="379" y="799"/>
                </a:lnTo>
                <a:lnTo>
                  <a:pt x="369" y="803"/>
                </a:lnTo>
                <a:lnTo>
                  <a:pt x="364" y="804"/>
                </a:lnTo>
                <a:lnTo>
                  <a:pt x="359" y="805"/>
                </a:lnTo>
                <a:lnTo>
                  <a:pt x="348" y="807"/>
                </a:lnTo>
                <a:lnTo>
                  <a:pt x="337" y="807"/>
                </a:lnTo>
                <a:lnTo>
                  <a:pt x="327" y="806"/>
                </a:lnTo>
                <a:lnTo>
                  <a:pt x="315" y="804"/>
                </a:lnTo>
                <a:lnTo>
                  <a:pt x="305" y="801"/>
                </a:lnTo>
                <a:lnTo>
                  <a:pt x="300" y="800"/>
                </a:lnTo>
                <a:lnTo>
                  <a:pt x="295" y="798"/>
                </a:lnTo>
                <a:lnTo>
                  <a:pt x="287" y="793"/>
                </a:lnTo>
                <a:lnTo>
                  <a:pt x="282" y="790"/>
                </a:lnTo>
                <a:lnTo>
                  <a:pt x="279" y="787"/>
                </a:lnTo>
                <a:lnTo>
                  <a:pt x="272" y="781"/>
                </a:lnTo>
                <a:lnTo>
                  <a:pt x="269" y="777"/>
                </a:lnTo>
                <a:lnTo>
                  <a:pt x="266" y="773"/>
                </a:lnTo>
                <a:lnTo>
                  <a:pt x="263" y="769"/>
                </a:lnTo>
                <a:lnTo>
                  <a:pt x="261" y="764"/>
                </a:lnTo>
                <a:lnTo>
                  <a:pt x="260" y="760"/>
                </a:lnTo>
                <a:lnTo>
                  <a:pt x="260" y="755"/>
                </a:lnTo>
                <a:lnTo>
                  <a:pt x="259" y="751"/>
                </a:lnTo>
                <a:lnTo>
                  <a:pt x="260" y="745"/>
                </a:lnTo>
                <a:lnTo>
                  <a:pt x="262" y="737"/>
                </a:lnTo>
                <a:lnTo>
                  <a:pt x="265" y="729"/>
                </a:lnTo>
                <a:lnTo>
                  <a:pt x="270" y="722"/>
                </a:lnTo>
                <a:lnTo>
                  <a:pt x="275" y="714"/>
                </a:lnTo>
                <a:lnTo>
                  <a:pt x="279" y="707"/>
                </a:lnTo>
                <a:lnTo>
                  <a:pt x="284" y="701"/>
                </a:lnTo>
                <a:lnTo>
                  <a:pt x="288" y="695"/>
                </a:lnTo>
                <a:lnTo>
                  <a:pt x="290" y="689"/>
                </a:lnTo>
                <a:lnTo>
                  <a:pt x="291" y="686"/>
                </a:lnTo>
                <a:lnTo>
                  <a:pt x="291" y="683"/>
                </a:lnTo>
                <a:lnTo>
                  <a:pt x="291" y="681"/>
                </a:lnTo>
                <a:lnTo>
                  <a:pt x="290" y="678"/>
                </a:lnTo>
                <a:lnTo>
                  <a:pt x="289" y="676"/>
                </a:lnTo>
                <a:lnTo>
                  <a:pt x="287" y="673"/>
                </a:lnTo>
                <a:lnTo>
                  <a:pt x="284" y="671"/>
                </a:lnTo>
                <a:lnTo>
                  <a:pt x="280" y="669"/>
                </a:lnTo>
                <a:lnTo>
                  <a:pt x="276" y="667"/>
                </a:lnTo>
                <a:lnTo>
                  <a:pt x="270" y="665"/>
                </a:lnTo>
                <a:lnTo>
                  <a:pt x="0" y="665"/>
                </a:lnTo>
                <a:lnTo>
                  <a:pt x="0" y="142"/>
                </a:lnTo>
                <a:lnTo>
                  <a:pt x="270" y="142"/>
                </a:lnTo>
                <a:lnTo>
                  <a:pt x="276" y="140"/>
                </a:lnTo>
                <a:lnTo>
                  <a:pt x="280" y="138"/>
                </a:lnTo>
                <a:lnTo>
                  <a:pt x="284" y="136"/>
                </a:lnTo>
                <a:lnTo>
                  <a:pt x="287" y="134"/>
                </a:lnTo>
                <a:lnTo>
                  <a:pt x="289" y="131"/>
                </a:lnTo>
                <a:lnTo>
                  <a:pt x="290" y="129"/>
                </a:lnTo>
                <a:lnTo>
                  <a:pt x="291" y="126"/>
                </a:lnTo>
                <a:lnTo>
                  <a:pt x="291" y="124"/>
                </a:lnTo>
                <a:lnTo>
                  <a:pt x="291" y="121"/>
                </a:lnTo>
                <a:lnTo>
                  <a:pt x="290" y="118"/>
                </a:lnTo>
                <a:lnTo>
                  <a:pt x="289" y="115"/>
                </a:lnTo>
                <a:lnTo>
                  <a:pt x="288" y="113"/>
                </a:lnTo>
                <a:lnTo>
                  <a:pt x="284" y="106"/>
                </a:lnTo>
                <a:lnTo>
                  <a:pt x="279" y="100"/>
                </a:lnTo>
                <a:lnTo>
                  <a:pt x="275" y="93"/>
                </a:lnTo>
                <a:lnTo>
                  <a:pt x="270" y="86"/>
                </a:lnTo>
                <a:lnTo>
                  <a:pt x="265" y="78"/>
                </a:lnTo>
                <a:lnTo>
                  <a:pt x="262" y="70"/>
                </a:lnTo>
                <a:lnTo>
                  <a:pt x="261" y="66"/>
                </a:lnTo>
                <a:lnTo>
                  <a:pt x="260" y="61"/>
                </a:lnTo>
                <a:lnTo>
                  <a:pt x="259" y="56"/>
                </a:lnTo>
                <a:lnTo>
                  <a:pt x="260" y="52"/>
                </a:lnTo>
                <a:lnTo>
                  <a:pt x="260" y="48"/>
                </a:lnTo>
                <a:lnTo>
                  <a:pt x="261" y="43"/>
                </a:lnTo>
                <a:lnTo>
                  <a:pt x="263" y="39"/>
                </a:lnTo>
                <a:lnTo>
                  <a:pt x="266" y="34"/>
                </a:lnTo>
                <a:lnTo>
                  <a:pt x="269" y="30"/>
                </a:lnTo>
                <a:lnTo>
                  <a:pt x="272" y="26"/>
                </a:lnTo>
                <a:lnTo>
                  <a:pt x="275" y="23"/>
                </a:lnTo>
                <a:lnTo>
                  <a:pt x="279" y="20"/>
                </a:lnTo>
                <a:lnTo>
                  <a:pt x="287" y="14"/>
                </a:lnTo>
                <a:lnTo>
                  <a:pt x="295" y="9"/>
                </a:lnTo>
                <a:lnTo>
                  <a:pt x="300" y="7"/>
                </a:lnTo>
                <a:lnTo>
                  <a:pt x="305" y="6"/>
                </a:lnTo>
                <a:lnTo>
                  <a:pt x="315" y="3"/>
                </a:lnTo>
                <a:lnTo>
                  <a:pt x="327" y="1"/>
                </a:lnTo>
                <a:lnTo>
                  <a:pt x="337" y="0"/>
                </a:lnTo>
                <a:lnTo>
                  <a:pt x="348" y="1"/>
                </a:lnTo>
                <a:lnTo>
                  <a:pt x="359" y="2"/>
                </a:lnTo>
                <a:lnTo>
                  <a:pt x="369" y="4"/>
                </a:lnTo>
                <a:lnTo>
                  <a:pt x="379" y="8"/>
                </a:lnTo>
                <a:lnTo>
                  <a:pt x="384" y="10"/>
                </a:lnTo>
                <a:lnTo>
                  <a:pt x="388" y="12"/>
                </a:lnTo>
                <a:lnTo>
                  <a:pt x="393" y="15"/>
                </a:lnTo>
                <a:lnTo>
                  <a:pt x="397" y="18"/>
                </a:lnTo>
                <a:lnTo>
                  <a:pt x="401" y="21"/>
                </a:lnTo>
                <a:lnTo>
                  <a:pt x="404" y="25"/>
                </a:lnTo>
                <a:lnTo>
                  <a:pt x="408" y="29"/>
                </a:lnTo>
                <a:lnTo>
                  <a:pt x="411" y="33"/>
                </a:lnTo>
                <a:lnTo>
                  <a:pt x="414" y="37"/>
                </a:lnTo>
                <a:lnTo>
                  <a:pt x="416" y="42"/>
                </a:lnTo>
                <a:lnTo>
                  <a:pt x="417" y="46"/>
                </a:lnTo>
                <a:lnTo>
                  <a:pt x="417" y="50"/>
                </a:lnTo>
                <a:lnTo>
                  <a:pt x="417" y="55"/>
                </a:lnTo>
                <a:lnTo>
                  <a:pt x="417" y="59"/>
                </a:lnTo>
                <a:lnTo>
                  <a:pt x="415" y="68"/>
                </a:lnTo>
                <a:lnTo>
                  <a:pt x="413" y="72"/>
                </a:lnTo>
                <a:lnTo>
                  <a:pt x="411" y="76"/>
                </a:lnTo>
                <a:lnTo>
                  <a:pt x="406" y="84"/>
                </a:lnTo>
                <a:lnTo>
                  <a:pt x="395" y="99"/>
                </a:lnTo>
                <a:lnTo>
                  <a:pt x="391" y="105"/>
                </a:lnTo>
                <a:lnTo>
                  <a:pt x="387" y="112"/>
                </a:lnTo>
                <a:lnTo>
                  <a:pt x="385" y="115"/>
                </a:lnTo>
                <a:lnTo>
                  <a:pt x="384" y="118"/>
                </a:lnTo>
                <a:lnTo>
                  <a:pt x="383" y="121"/>
                </a:lnTo>
                <a:lnTo>
                  <a:pt x="383" y="124"/>
                </a:lnTo>
                <a:lnTo>
                  <a:pt x="383" y="127"/>
                </a:lnTo>
                <a:lnTo>
                  <a:pt x="384" y="129"/>
                </a:lnTo>
                <a:lnTo>
                  <a:pt x="385" y="132"/>
                </a:lnTo>
                <a:lnTo>
                  <a:pt x="388" y="134"/>
                </a:lnTo>
                <a:lnTo>
                  <a:pt x="391" y="136"/>
                </a:lnTo>
                <a:lnTo>
                  <a:pt x="395" y="138"/>
                </a:lnTo>
                <a:lnTo>
                  <a:pt x="399" y="140"/>
                </a:lnTo>
                <a:lnTo>
                  <a:pt x="405" y="142"/>
                </a:lnTo>
                <a:lnTo>
                  <a:pt x="677" y="142"/>
                </a:lnTo>
                <a:lnTo>
                  <a:pt x="677" y="336"/>
                </a:lnTo>
                <a:lnTo>
                  <a:pt x="679" y="341"/>
                </a:lnTo>
                <a:lnTo>
                  <a:pt x="681" y="345"/>
                </a:lnTo>
                <a:lnTo>
                  <a:pt x="683" y="349"/>
                </a:lnTo>
                <a:lnTo>
                  <a:pt x="685" y="352"/>
                </a:lnTo>
                <a:lnTo>
                  <a:pt x="687" y="354"/>
                </a:lnTo>
                <a:lnTo>
                  <a:pt x="690" y="355"/>
                </a:lnTo>
                <a:lnTo>
                  <a:pt x="692" y="356"/>
                </a:lnTo>
                <a:lnTo>
                  <a:pt x="695" y="356"/>
                </a:lnTo>
                <a:lnTo>
                  <a:pt x="699" y="356"/>
                </a:lnTo>
                <a:lnTo>
                  <a:pt x="701" y="355"/>
                </a:lnTo>
                <a:lnTo>
                  <a:pt x="707" y="352"/>
                </a:lnTo>
                <a:lnTo>
                  <a:pt x="713" y="348"/>
                </a:lnTo>
                <a:lnTo>
                  <a:pt x="720" y="344"/>
                </a:lnTo>
                <a:lnTo>
                  <a:pt x="734" y="334"/>
                </a:lnTo>
                <a:lnTo>
                  <a:pt x="742" y="330"/>
                </a:lnTo>
                <a:lnTo>
                  <a:pt x="750" y="327"/>
                </a:lnTo>
                <a:lnTo>
                  <a:pt x="754" y="325"/>
                </a:lnTo>
                <a:lnTo>
                  <a:pt x="758" y="324"/>
                </a:lnTo>
                <a:lnTo>
                  <a:pt x="762" y="324"/>
                </a:lnTo>
                <a:lnTo>
                  <a:pt x="766" y="324"/>
                </a:lnTo>
                <a:lnTo>
                  <a:pt x="771" y="325"/>
                </a:lnTo>
                <a:lnTo>
                  <a:pt x="775" y="326"/>
                </a:lnTo>
                <a:lnTo>
                  <a:pt x="780" y="328"/>
                </a:lnTo>
                <a:lnTo>
                  <a:pt x="785" y="331"/>
                </a:lnTo>
                <a:lnTo>
                  <a:pt x="788" y="333"/>
                </a:lnTo>
                <a:lnTo>
                  <a:pt x="792" y="336"/>
                </a:lnTo>
                <a:lnTo>
                  <a:pt x="795" y="340"/>
                </a:lnTo>
                <a:lnTo>
                  <a:pt x="799" y="343"/>
                </a:lnTo>
                <a:lnTo>
                  <a:pt x="804" y="351"/>
                </a:lnTo>
                <a:lnTo>
                  <a:pt x="809" y="361"/>
                </a:lnTo>
                <a:lnTo>
                  <a:pt x="811" y="366"/>
                </a:lnTo>
                <a:lnTo>
                  <a:pt x="813" y="371"/>
                </a:lnTo>
                <a:lnTo>
                  <a:pt x="815" y="381"/>
                </a:lnTo>
                <a:lnTo>
                  <a:pt x="817" y="391"/>
                </a:lnTo>
                <a:lnTo>
                  <a:pt x="818" y="396"/>
                </a:lnTo>
                <a:lnTo>
                  <a:pt x="818" y="402"/>
                </a:lnTo>
                <a:lnTo>
                  <a:pt x="818" y="413"/>
                </a:lnTo>
                <a:lnTo>
                  <a:pt x="816" y="423"/>
                </a:lnTo>
                <a:lnTo>
                  <a:pt x="814" y="434"/>
                </a:lnTo>
                <a:lnTo>
                  <a:pt x="811" y="444"/>
                </a:lnTo>
                <a:lnTo>
                  <a:pt x="809" y="448"/>
                </a:lnTo>
                <a:lnTo>
                  <a:pt x="806" y="453"/>
                </a:lnTo>
                <a:lnTo>
                  <a:pt x="803" y="458"/>
                </a:lnTo>
                <a:lnTo>
                  <a:pt x="800" y="462"/>
                </a:lnTo>
                <a:lnTo>
                  <a:pt x="797" y="466"/>
                </a:lnTo>
                <a:lnTo>
                  <a:pt x="794" y="470"/>
                </a:lnTo>
                <a:lnTo>
                  <a:pt x="790" y="474"/>
                </a:lnTo>
                <a:lnTo>
                  <a:pt x="786" y="477"/>
                </a:lnTo>
                <a:lnTo>
                  <a:pt x="781" y="479"/>
                </a:lnTo>
                <a:lnTo>
                  <a:pt x="777" y="481"/>
                </a:lnTo>
                <a:lnTo>
                  <a:pt x="773" y="482"/>
                </a:lnTo>
                <a:lnTo>
                  <a:pt x="768" y="483"/>
                </a:lnTo>
                <a:lnTo>
                  <a:pt x="764" y="483"/>
                </a:lnTo>
                <a:lnTo>
                  <a:pt x="760" y="483"/>
                </a:lnTo>
                <a:lnTo>
                  <a:pt x="752" y="480"/>
                </a:lnTo>
                <a:lnTo>
                  <a:pt x="744" y="477"/>
                </a:lnTo>
                <a:lnTo>
                  <a:pt x="736" y="472"/>
                </a:lnTo>
                <a:lnTo>
                  <a:pt x="721" y="461"/>
                </a:lnTo>
                <a:lnTo>
                  <a:pt x="714" y="455"/>
                </a:lnTo>
                <a:lnTo>
                  <a:pt x="708" y="451"/>
                </a:lnTo>
                <a:lnTo>
                  <a:pt x="705" y="450"/>
                </a:lnTo>
                <a:lnTo>
                  <a:pt x="702" y="448"/>
                </a:lnTo>
                <a:lnTo>
                  <a:pt x="699" y="448"/>
                </a:lnTo>
                <a:lnTo>
                  <a:pt x="695" y="447"/>
                </a:lnTo>
                <a:lnTo>
                  <a:pt x="692" y="448"/>
                </a:lnTo>
                <a:lnTo>
                  <a:pt x="690" y="448"/>
                </a:lnTo>
                <a:lnTo>
                  <a:pt x="687" y="450"/>
                </a:lnTo>
                <a:lnTo>
                  <a:pt x="685" y="452"/>
                </a:lnTo>
                <a:lnTo>
                  <a:pt x="683" y="455"/>
                </a:lnTo>
                <a:lnTo>
                  <a:pt x="681" y="459"/>
                </a:lnTo>
                <a:lnTo>
                  <a:pt x="679" y="464"/>
                </a:lnTo>
                <a:lnTo>
                  <a:pt x="677" y="469"/>
                </a:lnTo>
                <a:lnTo>
                  <a:pt x="677" y="665"/>
                </a:lnTo>
                <a:lnTo>
                  <a:pt x="405" y="665"/>
                </a:lnTo>
                <a:close/>
              </a:path>
            </a:pathLst>
          </a:custGeom>
          <a:ln>
            <a:solidFill>
              <a:schemeClr val="accent6"/>
            </a:solidFill>
            <a:headEnd/>
            <a:tailEnd/>
          </a:ln>
          <a:effectLst/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lIns="252000" tIns="36000" rIns="72000" bIns="36000" anchor="ctr" anchorCtr="0"/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ru-RU" sz="2000" dirty="0" smtClean="0">
              <a:solidFill>
                <a:schemeClr val="accent6"/>
              </a:solidFill>
            </a:endParaRPr>
          </a:p>
        </p:txBody>
      </p:sp>
      <p:sp useBgFill="1">
        <p:nvSpPr>
          <p:cNvPr id="37" name="Freeform 12"/>
          <p:cNvSpPr>
            <a:spLocks/>
          </p:cNvSpPr>
          <p:nvPr/>
        </p:nvSpPr>
        <p:spPr bwMode="auto">
          <a:xfrm>
            <a:off x="469063" y="2125578"/>
            <a:ext cx="1894391" cy="1319510"/>
          </a:xfrm>
          <a:custGeom>
            <a:avLst/>
            <a:gdLst>
              <a:gd name="T0" fmla="*/ 675 w 677"/>
              <a:gd name="T1" fmla="*/ 196 h 522"/>
              <a:gd name="T2" fmla="*/ 669 w 677"/>
              <a:gd name="T3" fmla="*/ 207 h 522"/>
              <a:gd name="T4" fmla="*/ 661 w 677"/>
              <a:gd name="T5" fmla="*/ 213 h 522"/>
              <a:gd name="T6" fmla="*/ 650 w 677"/>
              <a:gd name="T7" fmla="*/ 212 h 522"/>
              <a:gd name="T8" fmla="*/ 634 w 677"/>
              <a:gd name="T9" fmla="*/ 202 h 522"/>
              <a:gd name="T10" fmla="*/ 615 w 677"/>
              <a:gd name="T11" fmla="*/ 189 h 522"/>
              <a:gd name="T12" fmla="*/ 601 w 677"/>
              <a:gd name="T13" fmla="*/ 184 h 522"/>
              <a:gd name="T14" fmla="*/ 589 w 677"/>
              <a:gd name="T15" fmla="*/ 182 h 522"/>
              <a:gd name="T16" fmla="*/ 578 w 677"/>
              <a:gd name="T17" fmla="*/ 184 h 522"/>
              <a:gd name="T18" fmla="*/ 566 w 677"/>
              <a:gd name="T19" fmla="*/ 190 h 522"/>
              <a:gd name="T20" fmla="*/ 556 w 677"/>
              <a:gd name="T21" fmla="*/ 198 h 522"/>
              <a:gd name="T22" fmla="*/ 542 w 677"/>
              <a:gd name="T23" fmla="*/ 222 h 522"/>
              <a:gd name="T24" fmla="*/ 537 w 677"/>
              <a:gd name="T25" fmla="*/ 241 h 522"/>
              <a:gd name="T26" fmla="*/ 535 w 677"/>
              <a:gd name="T27" fmla="*/ 273 h 522"/>
              <a:gd name="T28" fmla="*/ 539 w 677"/>
              <a:gd name="T29" fmla="*/ 294 h 522"/>
              <a:gd name="T30" fmla="*/ 548 w 677"/>
              <a:gd name="T31" fmla="*/ 312 h 522"/>
              <a:gd name="T32" fmla="*/ 562 w 677"/>
              <a:gd name="T33" fmla="*/ 330 h 522"/>
              <a:gd name="T34" fmla="*/ 577 w 677"/>
              <a:gd name="T35" fmla="*/ 338 h 522"/>
              <a:gd name="T36" fmla="*/ 590 w 677"/>
              <a:gd name="T37" fmla="*/ 340 h 522"/>
              <a:gd name="T38" fmla="*/ 603 w 677"/>
              <a:gd name="T39" fmla="*/ 337 h 522"/>
              <a:gd name="T40" fmla="*/ 619 w 677"/>
              <a:gd name="T41" fmla="*/ 329 h 522"/>
              <a:gd name="T42" fmla="*/ 650 w 677"/>
              <a:gd name="T43" fmla="*/ 308 h 522"/>
              <a:gd name="T44" fmla="*/ 658 w 677"/>
              <a:gd name="T45" fmla="*/ 306 h 522"/>
              <a:gd name="T46" fmla="*/ 666 w 677"/>
              <a:gd name="T47" fmla="*/ 308 h 522"/>
              <a:gd name="T48" fmla="*/ 673 w 677"/>
              <a:gd name="T49" fmla="*/ 317 h 522"/>
              <a:gd name="T50" fmla="*/ 405 w 677"/>
              <a:gd name="T51" fmla="*/ 522 h 522"/>
              <a:gd name="T52" fmla="*/ 388 w 677"/>
              <a:gd name="T53" fmla="*/ 513 h 522"/>
              <a:gd name="T54" fmla="*/ 383 w 677"/>
              <a:gd name="T55" fmla="*/ 506 h 522"/>
              <a:gd name="T56" fmla="*/ 385 w 677"/>
              <a:gd name="T57" fmla="*/ 495 h 522"/>
              <a:gd name="T58" fmla="*/ 406 w 677"/>
              <a:gd name="T59" fmla="*/ 463 h 522"/>
              <a:gd name="T60" fmla="*/ 416 w 677"/>
              <a:gd name="T61" fmla="*/ 441 h 522"/>
              <a:gd name="T62" fmla="*/ 417 w 677"/>
              <a:gd name="T63" fmla="*/ 429 h 522"/>
              <a:gd name="T64" fmla="*/ 414 w 677"/>
              <a:gd name="T65" fmla="*/ 418 h 522"/>
              <a:gd name="T66" fmla="*/ 407 w 677"/>
              <a:gd name="T67" fmla="*/ 406 h 522"/>
              <a:gd name="T68" fmla="*/ 392 w 677"/>
              <a:gd name="T69" fmla="*/ 393 h 522"/>
              <a:gd name="T70" fmla="*/ 377 w 677"/>
              <a:gd name="T71" fmla="*/ 386 h 522"/>
              <a:gd name="T72" fmla="*/ 355 w 677"/>
              <a:gd name="T73" fmla="*/ 381 h 522"/>
              <a:gd name="T74" fmla="*/ 325 w 677"/>
              <a:gd name="T75" fmla="*/ 381 h 522"/>
              <a:gd name="T76" fmla="*/ 296 w 677"/>
              <a:gd name="T77" fmla="*/ 388 h 522"/>
              <a:gd name="T78" fmla="*/ 281 w 677"/>
              <a:gd name="T79" fmla="*/ 397 h 522"/>
              <a:gd name="T80" fmla="*/ 269 w 677"/>
              <a:gd name="T81" fmla="*/ 409 h 522"/>
              <a:gd name="T82" fmla="*/ 261 w 677"/>
              <a:gd name="T83" fmla="*/ 423 h 522"/>
              <a:gd name="T84" fmla="*/ 259 w 677"/>
              <a:gd name="T85" fmla="*/ 436 h 522"/>
              <a:gd name="T86" fmla="*/ 262 w 677"/>
              <a:gd name="T87" fmla="*/ 450 h 522"/>
              <a:gd name="T88" fmla="*/ 274 w 677"/>
              <a:gd name="T89" fmla="*/ 472 h 522"/>
              <a:gd name="T90" fmla="*/ 288 w 677"/>
              <a:gd name="T91" fmla="*/ 492 h 522"/>
              <a:gd name="T92" fmla="*/ 291 w 677"/>
              <a:gd name="T93" fmla="*/ 503 h 522"/>
              <a:gd name="T94" fmla="*/ 289 w 677"/>
              <a:gd name="T95" fmla="*/ 511 h 522"/>
              <a:gd name="T96" fmla="*/ 280 w 677"/>
              <a:gd name="T97" fmla="*/ 517 h 522"/>
              <a:gd name="T98" fmla="*/ 0 w 677"/>
              <a:gd name="T99" fmla="*/ 522 h 522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w 677"/>
              <a:gd name="T151" fmla="*/ 0 h 522"/>
              <a:gd name="T152" fmla="*/ 677 w 677"/>
              <a:gd name="T153" fmla="*/ 522 h 522"/>
            </a:gdLst>
            <a:ahLst/>
            <a:cxnLst>
              <a:cxn ang="T100">
                <a:pos x="T0" y="T1"/>
              </a:cxn>
              <a:cxn ang="T101">
                <a:pos x="T2" y="T3"/>
              </a:cxn>
              <a:cxn ang="T102">
                <a:pos x="T4" y="T5"/>
              </a:cxn>
              <a:cxn ang="T103">
                <a:pos x="T6" y="T7"/>
              </a:cxn>
              <a:cxn ang="T104">
                <a:pos x="T8" y="T9"/>
              </a:cxn>
              <a:cxn ang="T105">
                <a:pos x="T10" y="T11"/>
              </a:cxn>
              <a:cxn ang="T106">
                <a:pos x="T12" y="T13"/>
              </a:cxn>
              <a:cxn ang="T107">
                <a:pos x="T14" y="T15"/>
              </a:cxn>
              <a:cxn ang="T108">
                <a:pos x="T16" y="T17"/>
              </a:cxn>
              <a:cxn ang="T109">
                <a:pos x="T18" y="T19"/>
              </a:cxn>
              <a:cxn ang="T110">
                <a:pos x="T20" y="T21"/>
              </a:cxn>
              <a:cxn ang="T111">
                <a:pos x="T22" y="T23"/>
              </a:cxn>
              <a:cxn ang="T112">
                <a:pos x="T24" y="T25"/>
              </a:cxn>
              <a:cxn ang="T113">
                <a:pos x="T26" y="T27"/>
              </a:cxn>
              <a:cxn ang="T114">
                <a:pos x="T28" y="T29"/>
              </a:cxn>
              <a:cxn ang="T115">
                <a:pos x="T30" y="T31"/>
              </a:cxn>
              <a:cxn ang="T116">
                <a:pos x="T32" y="T33"/>
              </a:cxn>
              <a:cxn ang="T117">
                <a:pos x="T34" y="T35"/>
              </a:cxn>
              <a:cxn ang="T118">
                <a:pos x="T36" y="T37"/>
              </a:cxn>
              <a:cxn ang="T119">
                <a:pos x="T38" y="T39"/>
              </a:cxn>
              <a:cxn ang="T120">
                <a:pos x="T40" y="T41"/>
              </a:cxn>
              <a:cxn ang="T121">
                <a:pos x="T42" y="T43"/>
              </a:cxn>
              <a:cxn ang="T122">
                <a:pos x="T44" y="T45"/>
              </a:cxn>
              <a:cxn ang="T123">
                <a:pos x="T46" y="T47"/>
              </a:cxn>
              <a:cxn ang="T124">
                <a:pos x="T48" y="T49"/>
              </a:cxn>
              <a:cxn ang="T125">
                <a:pos x="T50" y="T51"/>
              </a:cxn>
              <a:cxn ang="T126">
                <a:pos x="T52" y="T53"/>
              </a:cxn>
              <a:cxn ang="T127">
                <a:pos x="T54" y="T55"/>
              </a:cxn>
              <a:cxn ang="T128">
                <a:pos x="T56" y="T57"/>
              </a:cxn>
              <a:cxn ang="T129">
                <a:pos x="T58" y="T59"/>
              </a:cxn>
              <a:cxn ang="T130">
                <a:pos x="T60" y="T61"/>
              </a:cxn>
              <a:cxn ang="T131">
                <a:pos x="T62" y="T63"/>
              </a:cxn>
              <a:cxn ang="T132">
                <a:pos x="T64" y="T65"/>
              </a:cxn>
              <a:cxn ang="T133">
                <a:pos x="T66" y="T67"/>
              </a:cxn>
              <a:cxn ang="T134">
                <a:pos x="T68" y="T69"/>
              </a:cxn>
              <a:cxn ang="T135">
                <a:pos x="T70" y="T71"/>
              </a:cxn>
              <a:cxn ang="T136">
                <a:pos x="T72" y="T73"/>
              </a:cxn>
              <a:cxn ang="T137">
                <a:pos x="T74" y="T75"/>
              </a:cxn>
              <a:cxn ang="T138">
                <a:pos x="T76" y="T77"/>
              </a:cxn>
              <a:cxn ang="T139">
                <a:pos x="T78" y="T79"/>
              </a:cxn>
              <a:cxn ang="T140">
                <a:pos x="T80" y="T81"/>
              </a:cxn>
              <a:cxn ang="T141">
                <a:pos x="T82" y="T83"/>
              </a:cxn>
              <a:cxn ang="T142">
                <a:pos x="T84" y="T85"/>
              </a:cxn>
              <a:cxn ang="T143">
                <a:pos x="T86" y="T87"/>
              </a:cxn>
              <a:cxn ang="T144">
                <a:pos x="T88" y="T89"/>
              </a:cxn>
              <a:cxn ang="T145">
                <a:pos x="T90" y="T91"/>
              </a:cxn>
              <a:cxn ang="T146">
                <a:pos x="T92" y="T93"/>
              </a:cxn>
              <a:cxn ang="T147">
                <a:pos x="T94" y="T95"/>
              </a:cxn>
              <a:cxn ang="T148">
                <a:pos x="T96" y="T97"/>
              </a:cxn>
              <a:cxn ang="T149">
                <a:pos x="T98" y="T99"/>
              </a:cxn>
            </a:cxnLst>
            <a:rect l="T150" t="T151" r="T152" b="T153"/>
            <a:pathLst>
              <a:path w="677" h="522">
                <a:moveTo>
                  <a:pt x="677" y="0"/>
                </a:moveTo>
                <a:lnTo>
                  <a:pt x="677" y="193"/>
                </a:lnTo>
                <a:lnTo>
                  <a:pt x="675" y="196"/>
                </a:lnTo>
                <a:lnTo>
                  <a:pt x="674" y="200"/>
                </a:lnTo>
                <a:lnTo>
                  <a:pt x="671" y="205"/>
                </a:lnTo>
                <a:lnTo>
                  <a:pt x="669" y="207"/>
                </a:lnTo>
                <a:lnTo>
                  <a:pt x="668" y="209"/>
                </a:lnTo>
                <a:lnTo>
                  <a:pt x="665" y="212"/>
                </a:lnTo>
                <a:lnTo>
                  <a:pt x="661" y="213"/>
                </a:lnTo>
                <a:lnTo>
                  <a:pt x="657" y="214"/>
                </a:lnTo>
                <a:lnTo>
                  <a:pt x="654" y="213"/>
                </a:lnTo>
                <a:lnTo>
                  <a:pt x="650" y="212"/>
                </a:lnTo>
                <a:lnTo>
                  <a:pt x="646" y="210"/>
                </a:lnTo>
                <a:lnTo>
                  <a:pt x="642" y="208"/>
                </a:lnTo>
                <a:lnTo>
                  <a:pt x="634" y="202"/>
                </a:lnTo>
                <a:lnTo>
                  <a:pt x="627" y="197"/>
                </a:lnTo>
                <a:lnTo>
                  <a:pt x="620" y="192"/>
                </a:lnTo>
                <a:lnTo>
                  <a:pt x="615" y="189"/>
                </a:lnTo>
                <a:lnTo>
                  <a:pt x="610" y="187"/>
                </a:lnTo>
                <a:lnTo>
                  <a:pt x="606" y="185"/>
                </a:lnTo>
                <a:lnTo>
                  <a:pt x="601" y="184"/>
                </a:lnTo>
                <a:lnTo>
                  <a:pt x="597" y="183"/>
                </a:lnTo>
                <a:lnTo>
                  <a:pt x="593" y="182"/>
                </a:lnTo>
                <a:lnTo>
                  <a:pt x="589" y="182"/>
                </a:lnTo>
                <a:lnTo>
                  <a:pt x="586" y="183"/>
                </a:lnTo>
                <a:lnTo>
                  <a:pt x="582" y="183"/>
                </a:lnTo>
                <a:lnTo>
                  <a:pt x="578" y="184"/>
                </a:lnTo>
                <a:lnTo>
                  <a:pt x="574" y="186"/>
                </a:lnTo>
                <a:lnTo>
                  <a:pt x="569" y="188"/>
                </a:lnTo>
                <a:lnTo>
                  <a:pt x="566" y="190"/>
                </a:lnTo>
                <a:lnTo>
                  <a:pt x="562" y="192"/>
                </a:lnTo>
                <a:lnTo>
                  <a:pt x="559" y="195"/>
                </a:lnTo>
                <a:lnTo>
                  <a:pt x="556" y="198"/>
                </a:lnTo>
                <a:lnTo>
                  <a:pt x="551" y="205"/>
                </a:lnTo>
                <a:lnTo>
                  <a:pt x="546" y="213"/>
                </a:lnTo>
                <a:lnTo>
                  <a:pt x="542" y="222"/>
                </a:lnTo>
                <a:lnTo>
                  <a:pt x="539" y="231"/>
                </a:lnTo>
                <a:lnTo>
                  <a:pt x="538" y="236"/>
                </a:lnTo>
                <a:lnTo>
                  <a:pt x="537" y="241"/>
                </a:lnTo>
                <a:lnTo>
                  <a:pt x="535" y="253"/>
                </a:lnTo>
                <a:lnTo>
                  <a:pt x="535" y="263"/>
                </a:lnTo>
                <a:lnTo>
                  <a:pt x="535" y="273"/>
                </a:lnTo>
                <a:lnTo>
                  <a:pt x="536" y="279"/>
                </a:lnTo>
                <a:lnTo>
                  <a:pt x="537" y="284"/>
                </a:lnTo>
                <a:lnTo>
                  <a:pt x="539" y="294"/>
                </a:lnTo>
                <a:lnTo>
                  <a:pt x="543" y="303"/>
                </a:lnTo>
                <a:lnTo>
                  <a:pt x="545" y="308"/>
                </a:lnTo>
                <a:lnTo>
                  <a:pt x="548" y="312"/>
                </a:lnTo>
                <a:lnTo>
                  <a:pt x="552" y="319"/>
                </a:lnTo>
                <a:lnTo>
                  <a:pt x="557" y="325"/>
                </a:lnTo>
                <a:lnTo>
                  <a:pt x="562" y="330"/>
                </a:lnTo>
                <a:lnTo>
                  <a:pt x="568" y="334"/>
                </a:lnTo>
                <a:lnTo>
                  <a:pt x="573" y="337"/>
                </a:lnTo>
                <a:lnTo>
                  <a:pt x="577" y="338"/>
                </a:lnTo>
                <a:lnTo>
                  <a:pt x="582" y="340"/>
                </a:lnTo>
                <a:lnTo>
                  <a:pt x="586" y="340"/>
                </a:lnTo>
                <a:lnTo>
                  <a:pt x="590" y="340"/>
                </a:lnTo>
                <a:lnTo>
                  <a:pt x="595" y="340"/>
                </a:lnTo>
                <a:lnTo>
                  <a:pt x="599" y="339"/>
                </a:lnTo>
                <a:lnTo>
                  <a:pt x="603" y="337"/>
                </a:lnTo>
                <a:lnTo>
                  <a:pt x="607" y="336"/>
                </a:lnTo>
                <a:lnTo>
                  <a:pt x="611" y="334"/>
                </a:lnTo>
                <a:lnTo>
                  <a:pt x="619" y="329"/>
                </a:lnTo>
                <a:lnTo>
                  <a:pt x="633" y="318"/>
                </a:lnTo>
                <a:lnTo>
                  <a:pt x="647" y="309"/>
                </a:lnTo>
                <a:lnTo>
                  <a:pt x="650" y="308"/>
                </a:lnTo>
                <a:lnTo>
                  <a:pt x="653" y="307"/>
                </a:lnTo>
                <a:lnTo>
                  <a:pt x="656" y="306"/>
                </a:lnTo>
                <a:lnTo>
                  <a:pt x="658" y="306"/>
                </a:lnTo>
                <a:lnTo>
                  <a:pt x="661" y="306"/>
                </a:lnTo>
                <a:lnTo>
                  <a:pt x="664" y="307"/>
                </a:lnTo>
                <a:lnTo>
                  <a:pt x="666" y="308"/>
                </a:lnTo>
                <a:lnTo>
                  <a:pt x="668" y="310"/>
                </a:lnTo>
                <a:lnTo>
                  <a:pt x="671" y="313"/>
                </a:lnTo>
                <a:lnTo>
                  <a:pt x="673" y="317"/>
                </a:lnTo>
                <a:lnTo>
                  <a:pt x="677" y="328"/>
                </a:lnTo>
                <a:lnTo>
                  <a:pt x="677" y="522"/>
                </a:lnTo>
                <a:lnTo>
                  <a:pt x="405" y="522"/>
                </a:lnTo>
                <a:lnTo>
                  <a:pt x="398" y="519"/>
                </a:lnTo>
                <a:lnTo>
                  <a:pt x="392" y="516"/>
                </a:lnTo>
                <a:lnTo>
                  <a:pt x="388" y="513"/>
                </a:lnTo>
                <a:lnTo>
                  <a:pt x="386" y="511"/>
                </a:lnTo>
                <a:lnTo>
                  <a:pt x="385" y="510"/>
                </a:lnTo>
                <a:lnTo>
                  <a:pt x="383" y="506"/>
                </a:lnTo>
                <a:lnTo>
                  <a:pt x="383" y="502"/>
                </a:lnTo>
                <a:lnTo>
                  <a:pt x="383" y="499"/>
                </a:lnTo>
                <a:lnTo>
                  <a:pt x="385" y="495"/>
                </a:lnTo>
                <a:lnTo>
                  <a:pt x="390" y="486"/>
                </a:lnTo>
                <a:lnTo>
                  <a:pt x="396" y="477"/>
                </a:lnTo>
                <a:lnTo>
                  <a:pt x="406" y="463"/>
                </a:lnTo>
                <a:lnTo>
                  <a:pt x="411" y="456"/>
                </a:lnTo>
                <a:lnTo>
                  <a:pt x="414" y="448"/>
                </a:lnTo>
                <a:lnTo>
                  <a:pt x="416" y="441"/>
                </a:lnTo>
                <a:lnTo>
                  <a:pt x="417" y="438"/>
                </a:lnTo>
                <a:lnTo>
                  <a:pt x="417" y="435"/>
                </a:lnTo>
                <a:lnTo>
                  <a:pt x="417" y="429"/>
                </a:lnTo>
                <a:lnTo>
                  <a:pt x="416" y="422"/>
                </a:lnTo>
                <a:lnTo>
                  <a:pt x="415" y="420"/>
                </a:lnTo>
                <a:lnTo>
                  <a:pt x="414" y="418"/>
                </a:lnTo>
                <a:lnTo>
                  <a:pt x="412" y="414"/>
                </a:lnTo>
                <a:lnTo>
                  <a:pt x="410" y="410"/>
                </a:lnTo>
                <a:lnTo>
                  <a:pt x="407" y="406"/>
                </a:lnTo>
                <a:lnTo>
                  <a:pt x="404" y="402"/>
                </a:lnTo>
                <a:lnTo>
                  <a:pt x="400" y="399"/>
                </a:lnTo>
                <a:lnTo>
                  <a:pt x="392" y="393"/>
                </a:lnTo>
                <a:lnTo>
                  <a:pt x="387" y="391"/>
                </a:lnTo>
                <a:lnTo>
                  <a:pt x="382" y="388"/>
                </a:lnTo>
                <a:lnTo>
                  <a:pt x="377" y="386"/>
                </a:lnTo>
                <a:lnTo>
                  <a:pt x="372" y="385"/>
                </a:lnTo>
                <a:lnTo>
                  <a:pt x="361" y="382"/>
                </a:lnTo>
                <a:lnTo>
                  <a:pt x="355" y="381"/>
                </a:lnTo>
                <a:lnTo>
                  <a:pt x="349" y="380"/>
                </a:lnTo>
                <a:lnTo>
                  <a:pt x="337" y="380"/>
                </a:lnTo>
                <a:lnTo>
                  <a:pt x="325" y="381"/>
                </a:lnTo>
                <a:lnTo>
                  <a:pt x="313" y="383"/>
                </a:lnTo>
                <a:lnTo>
                  <a:pt x="301" y="386"/>
                </a:lnTo>
                <a:lnTo>
                  <a:pt x="296" y="388"/>
                </a:lnTo>
                <a:lnTo>
                  <a:pt x="291" y="391"/>
                </a:lnTo>
                <a:lnTo>
                  <a:pt x="286" y="394"/>
                </a:lnTo>
                <a:lnTo>
                  <a:pt x="281" y="397"/>
                </a:lnTo>
                <a:lnTo>
                  <a:pt x="277" y="400"/>
                </a:lnTo>
                <a:lnTo>
                  <a:pt x="273" y="404"/>
                </a:lnTo>
                <a:lnTo>
                  <a:pt x="269" y="409"/>
                </a:lnTo>
                <a:lnTo>
                  <a:pt x="266" y="413"/>
                </a:lnTo>
                <a:lnTo>
                  <a:pt x="263" y="418"/>
                </a:lnTo>
                <a:lnTo>
                  <a:pt x="261" y="423"/>
                </a:lnTo>
                <a:lnTo>
                  <a:pt x="260" y="427"/>
                </a:lnTo>
                <a:lnTo>
                  <a:pt x="259" y="432"/>
                </a:lnTo>
                <a:lnTo>
                  <a:pt x="259" y="436"/>
                </a:lnTo>
                <a:lnTo>
                  <a:pt x="260" y="440"/>
                </a:lnTo>
                <a:lnTo>
                  <a:pt x="260" y="445"/>
                </a:lnTo>
                <a:lnTo>
                  <a:pt x="262" y="450"/>
                </a:lnTo>
                <a:lnTo>
                  <a:pt x="265" y="457"/>
                </a:lnTo>
                <a:lnTo>
                  <a:pt x="269" y="465"/>
                </a:lnTo>
                <a:lnTo>
                  <a:pt x="274" y="472"/>
                </a:lnTo>
                <a:lnTo>
                  <a:pt x="279" y="479"/>
                </a:lnTo>
                <a:lnTo>
                  <a:pt x="284" y="486"/>
                </a:lnTo>
                <a:lnTo>
                  <a:pt x="288" y="492"/>
                </a:lnTo>
                <a:lnTo>
                  <a:pt x="290" y="498"/>
                </a:lnTo>
                <a:lnTo>
                  <a:pt x="291" y="501"/>
                </a:lnTo>
                <a:lnTo>
                  <a:pt x="291" y="503"/>
                </a:lnTo>
                <a:lnTo>
                  <a:pt x="291" y="506"/>
                </a:lnTo>
                <a:lnTo>
                  <a:pt x="290" y="508"/>
                </a:lnTo>
                <a:lnTo>
                  <a:pt x="289" y="511"/>
                </a:lnTo>
                <a:lnTo>
                  <a:pt x="286" y="513"/>
                </a:lnTo>
                <a:lnTo>
                  <a:pt x="284" y="515"/>
                </a:lnTo>
                <a:lnTo>
                  <a:pt x="280" y="517"/>
                </a:lnTo>
                <a:lnTo>
                  <a:pt x="276" y="520"/>
                </a:lnTo>
                <a:lnTo>
                  <a:pt x="270" y="521"/>
                </a:lnTo>
                <a:lnTo>
                  <a:pt x="0" y="522"/>
                </a:lnTo>
                <a:lnTo>
                  <a:pt x="0" y="0"/>
                </a:lnTo>
                <a:lnTo>
                  <a:pt x="677" y="0"/>
                </a:lnTo>
                <a:close/>
              </a:path>
            </a:pathLst>
          </a:custGeom>
          <a:ln>
            <a:solidFill>
              <a:schemeClr val="accent6"/>
            </a:solidFill>
            <a:headEnd/>
            <a:tailEnd/>
          </a:ln>
          <a:effectLst/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lIns="252000" tIns="36000" rIns="72000" bIns="36000" anchor="ctr" anchorCtr="0"/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ru-RU" sz="2000" dirty="0" smtClean="0">
              <a:solidFill>
                <a:schemeClr val="accent6"/>
              </a:solidFill>
            </a:endParaRPr>
          </a:p>
        </p:txBody>
      </p:sp>
      <p:pic>
        <p:nvPicPr>
          <p:cNvPr id="38" name="Picture 1" descr="C:\Users\Галина\Desktop\Ларькова_Пазлы\смайлик-сервировка1.png"/>
          <p:cNvPicPr>
            <a:picLocks noChangeAspect="1" noChangeArrowheads="1"/>
          </p:cNvPicPr>
          <p:nvPr/>
        </p:nvPicPr>
        <p:blipFill>
          <a:blip r:embed="rId7"/>
          <a:stretch>
            <a:fillRect/>
          </a:stretch>
        </p:blipFill>
        <p:spPr bwMode="auto">
          <a:xfrm>
            <a:off x="459691" y="512816"/>
            <a:ext cx="1013964" cy="1260000"/>
          </a:xfrm>
          <a:prstGeom prst="rect">
            <a:avLst/>
          </a:prstGeom>
          <a:noFill/>
          <a:effectLst>
            <a:glow rad="63500">
              <a:schemeClr val="accent3">
                <a:satMod val="175000"/>
                <a:alpha val="40000"/>
              </a:schemeClr>
            </a:glow>
          </a:effec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1031" y="1484784"/>
            <a:ext cx="2433103" cy="16259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0" name="1А">
            <a:hlinkClick r:id="" action="ppaction://hlinkshowjump?jump=nextslide"/>
          </p:cNvPr>
          <p:cNvSpPr/>
          <p:nvPr/>
        </p:nvSpPr>
        <p:spPr>
          <a:xfrm>
            <a:off x="6357950" y="3220386"/>
            <a:ext cx="2428892" cy="928694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оставить </a:t>
            </a:r>
          </a:p>
          <a:p>
            <a:pPr algn="ctr"/>
            <a:r>
              <a:rPr lang="ru-RU" sz="20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на тарелке</a:t>
            </a:r>
          </a:p>
        </p:txBody>
      </p:sp>
      <p:sp>
        <p:nvSpPr>
          <p:cNvPr id="41" name="1В"/>
          <p:cNvSpPr/>
          <p:nvPr/>
        </p:nvSpPr>
        <p:spPr>
          <a:xfrm>
            <a:off x="6357950" y="5236610"/>
            <a:ext cx="2428892" cy="928694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положить справа от тарелки</a:t>
            </a:r>
          </a:p>
        </p:txBody>
      </p:sp>
      <p:sp>
        <p:nvSpPr>
          <p:cNvPr id="42" name="1Б"/>
          <p:cNvSpPr/>
          <p:nvPr/>
        </p:nvSpPr>
        <p:spPr>
          <a:xfrm>
            <a:off x="6357950" y="4228498"/>
            <a:ext cx="2428892" cy="928694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положить слева от тарелки</a:t>
            </a:r>
          </a:p>
        </p:txBody>
      </p:sp>
      <p:sp>
        <p:nvSpPr>
          <p:cNvPr id="19" name="в.1"/>
          <p:cNvSpPr/>
          <p:nvPr/>
        </p:nvSpPr>
        <p:spPr>
          <a:xfrm>
            <a:off x="2360841" y="757982"/>
            <a:ext cx="5595535" cy="510778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Когда вы доели суп, </a:t>
            </a:r>
            <a:r>
              <a:rPr lang="ru-RU" sz="2400" b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ложку </a:t>
            </a:r>
            <a:r>
              <a:rPr lang="ru-RU" sz="24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надо…</a:t>
            </a:r>
            <a:endParaRPr lang="ru-RU" sz="2400" b="1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95927153"/>
      </p:ext>
    </p:extLst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</p:childTnLst>
        </p:cTn>
      </p:par>
    </p:tnLst>
    <p:bldLst>
      <p:bldP spid="37" grpId="0" animBg="1"/>
      <p:bldP spid="41" grpId="0" animBg="1"/>
      <p:bldP spid="4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 l="5000" t="31000" r="33000" b="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3"/>
          <p:cNvPicPr>
            <a:picLocks noChangeArrowheads="1"/>
          </p:cNvPicPr>
          <p:nvPr/>
        </p:nvPicPr>
        <p:blipFill>
          <a:blip r:embed="rId6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44484" y="2048760"/>
            <a:ext cx="5904000" cy="4176000"/>
          </a:xfrm>
          <a:prstGeom prst="rect">
            <a:avLst/>
          </a:prstGeom>
          <a:noFill/>
          <a:ln>
            <a:noFill/>
          </a:ln>
        </p:spPr>
      </p:pic>
      <p:sp useBgFill="1">
        <p:nvSpPr>
          <p:cNvPr id="33" name="Freeform 8"/>
          <p:cNvSpPr>
            <a:spLocks/>
          </p:cNvSpPr>
          <p:nvPr/>
        </p:nvSpPr>
        <p:spPr bwMode="auto">
          <a:xfrm>
            <a:off x="469063" y="4767661"/>
            <a:ext cx="1894391" cy="1325635"/>
          </a:xfrm>
          <a:custGeom>
            <a:avLst/>
            <a:gdLst>
              <a:gd name="T0" fmla="*/ 673 w 677"/>
              <a:gd name="T1" fmla="*/ 204 h 524"/>
              <a:gd name="T2" fmla="*/ 666 w 677"/>
              <a:gd name="T3" fmla="*/ 212 h 524"/>
              <a:gd name="T4" fmla="*/ 656 w 677"/>
              <a:gd name="T5" fmla="*/ 213 h 524"/>
              <a:gd name="T6" fmla="*/ 641 w 677"/>
              <a:gd name="T7" fmla="*/ 206 h 524"/>
              <a:gd name="T8" fmla="*/ 620 w 677"/>
              <a:gd name="T9" fmla="*/ 192 h 524"/>
              <a:gd name="T10" fmla="*/ 601 w 677"/>
              <a:gd name="T11" fmla="*/ 183 h 524"/>
              <a:gd name="T12" fmla="*/ 588 w 677"/>
              <a:gd name="T13" fmla="*/ 181 h 524"/>
              <a:gd name="T14" fmla="*/ 575 w 677"/>
              <a:gd name="T15" fmla="*/ 186 h 524"/>
              <a:gd name="T16" fmla="*/ 562 w 677"/>
              <a:gd name="T17" fmla="*/ 194 h 524"/>
              <a:gd name="T18" fmla="*/ 550 w 677"/>
              <a:gd name="T19" fmla="*/ 209 h 524"/>
              <a:gd name="T20" fmla="*/ 541 w 677"/>
              <a:gd name="T21" fmla="*/ 227 h 524"/>
              <a:gd name="T22" fmla="*/ 536 w 677"/>
              <a:gd name="T23" fmla="*/ 253 h 524"/>
              <a:gd name="T24" fmla="*/ 537 w 677"/>
              <a:gd name="T25" fmla="*/ 281 h 524"/>
              <a:gd name="T26" fmla="*/ 545 w 677"/>
              <a:gd name="T27" fmla="*/ 306 h 524"/>
              <a:gd name="T28" fmla="*/ 554 w 677"/>
              <a:gd name="T29" fmla="*/ 319 h 524"/>
              <a:gd name="T30" fmla="*/ 564 w 677"/>
              <a:gd name="T31" fmla="*/ 330 h 524"/>
              <a:gd name="T32" fmla="*/ 578 w 677"/>
              <a:gd name="T33" fmla="*/ 338 h 524"/>
              <a:gd name="T34" fmla="*/ 591 w 677"/>
              <a:gd name="T35" fmla="*/ 340 h 524"/>
              <a:gd name="T36" fmla="*/ 611 w 677"/>
              <a:gd name="T37" fmla="*/ 333 h 524"/>
              <a:gd name="T38" fmla="*/ 640 w 677"/>
              <a:gd name="T39" fmla="*/ 314 h 524"/>
              <a:gd name="T40" fmla="*/ 658 w 677"/>
              <a:gd name="T41" fmla="*/ 305 h 524"/>
              <a:gd name="T42" fmla="*/ 666 w 677"/>
              <a:gd name="T43" fmla="*/ 307 h 524"/>
              <a:gd name="T44" fmla="*/ 673 w 677"/>
              <a:gd name="T45" fmla="*/ 315 h 524"/>
              <a:gd name="T46" fmla="*/ 677 w 677"/>
              <a:gd name="T47" fmla="*/ 523 h 524"/>
              <a:gd name="T48" fmla="*/ 274 w 677"/>
              <a:gd name="T49" fmla="*/ 0 h 524"/>
              <a:gd name="T50" fmla="*/ 285 w 677"/>
              <a:gd name="T51" fmla="*/ 6 h 524"/>
              <a:gd name="T52" fmla="*/ 291 w 677"/>
              <a:gd name="T53" fmla="*/ 13 h 524"/>
              <a:gd name="T54" fmla="*/ 291 w 677"/>
              <a:gd name="T55" fmla="*/ 21 h 524"/>
              <a:gd name="T56" fmla="*/ 283 w 677"/>
              <a:gd name="T57" fmla="*/ 35 h 524"/>
              <a:gd name="T58" fmla="*/ 269 w 677"/>
              <a:gd name="T59" fmla="*/ 56 h 524"/>
              <a:gd name="T60" fmla="*/ 261 w 677"/>
              <a:gd name="T61" fmla="*/ 75 h 524"/>
              <a:gd name="T62" fmla="*/ 260 w 677"/>
              <a:gd name="T63" fmla="*/ 89 h 524"/>
              <a:gd name="T64" fmla="*/ 262 w 677"/>
              <a:gd name="T65" fmla="*/ 98 h 524"/>
              <a:gd name="T66" fmla="*/ 269 w 677"/>
              <a:gd name="T67" fmla="*/ 110 h 524"/>
              <a:gd name="T68" fmla="*/ 279 w 677"/>
              <a:gd name="T69" fmla="*/ 121 h 524"/>
              <a:gd name="T70" fmla="*/ 300 w 677"/>
              <a:gd name="T71" fmla="*/ 133 h 524"/>
              <a:gd name="T72" fmla="*/ 327 w 677"/>
              <a:gd name="T73" fmla="*/ 139 h 524"/>
              <a:gd name="T74" fmla="*/ 359 w 677"/>
              <a:gd name="T75" fmla="*/ 139 h 524"/>
              <a:gd name="T76" fmla="*/ 384 w 677"/>
              <a:gd name="T77" fmla="*/ 131 h 524"/>
              <a:gd name="T78" fmla="*/ 397 w 677"/>
              <a:gd name="T79" fmla="*/ 122 h 524"/>
              <a:gd name="T80" fmla="*/ 408 w 677"/>
              <a:gd name="T81" fmla="*/ 112 h 524"/>
              <a:gd name="T82" fmla="*/ 416 w 677"/>
              <a:gd name="T83" fmla="*/ 99 h 524"/>
              <a:gd name="T84" fmla="*/ 417 w 677"/>
              <a:gd name="T85" fmla="*/ 86 h 524"/>
              <a:gd name="T86" fmla="*/ 415 w 677"/>
              <a:gd name="T87" fmla="*/ 73 h 524"/>
              <a:gd name="T88" fmla="*/ 396 w 677"/>
              <a:gd name="T89" fmla="*/ 43 h 524"/>
              <a:gd name="T90" fmla="*/ 384 w 677"/>
              <a:gd name="T91" fmla="*/ 24 h 524"/>
              <a:gd name="T92" fmla="*/ 383 w 677"/>
              <a:gd name="T93" fmla="*/ 13 h 524"/>
              <a:gd name="T94" fmla="*/ 389 w 677"/>
              <a:gd name="T95" fmla="*/ 6 h 524"/>
              <a:gd name="T96" fmla="*/ 401 w 677"/>
              <a:gd name="T97" fmla="*/ 0 h 524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w 677"/>
              <a:gd name="T148" fmla="*/ 0 h 524"/>
              <a:gd name="T149" fmla="*/ 677 w 677"/>
              <a:gd name="T150" fmla="*/ 524 h 524"/>
            </a:gdLst>
            <a:ahLst/>
            <a:cxnLst>
              <a:cxn ang="T98">
                <a:pos x="T0" y="T1"/>
              </a:cxn>
              <a:cxn ang="T99">
                <a:pos x="T2" y="T3"/>
              </a:cxn>
              <a:cxn ang="T100">
                <a:pos x="T4" y="T5"/>
              </a:cxn>
              <a:cxn ang="T101">
                <a:pos x="T6" y="T7"/>
              </a:cxn>
              <a:cxn ang="T102">
                <a:pos x="T8" y="T9"/>
              </a:cxn>
              <a:cxn ang="T103">
                <a:pos x="T10" y="T11"/>
              </a:cxn>
              <a:cxn ang="T104">
                <a:pos x="T12" y="T13"/>
              </a:cxn>
              <a:cxn ang="T105">
                <a:pos x="T14" y="T15"/>
              </a:cxn>
              <a:cxn ang="T106">
                <a:pos x="T16" y="T17"/>
              </a:cxn>
              <a:cxn ang="T107">
                <a:pos x="T18" y="T19"/>
              </a:cxn>
              <a:cxn ang="T108">
                <a:pos x="T20" y="T21"/>
              </a:cxn>
              <a:cxn ang="T109">
                <a:pos x="T22" y="T23"/>
              </a:cxn>
              <a:cxn ang="T110">
                <a:pos x="T24" y="T25"/>
              </a:cxn>
              <a:cxn ang="T111">
                <a:pos x="T26" y="T27"/>
              </a:cxn>
              <a:cxn ang="T112">
                <a:pos x="T28" y="T29"/>
              </a:cxn>
              <a:cxn ang="T113">
                <a:pos x="T30" y="T31"/>
              </a:cxn>
              <a:cxn ang="T114">
                <a:pos x="T32" y="T33"/>
              </a:cxn>
              <a:cxn ang="T115">
                <a:pos x="T34" y="T35"/>
              </a:cxn>
              <a:cxn ang="T116">
                <a:pos x="T36" y="T37"/>
              </a:cxn>
              <a:cxn ang="T117">
                <a:pos x="T38" y="T39"/>
              </a:cxn>
              <a:cxn ang="T118">
                <a:pos x="T40" y="T41"/>
              </a:cxn>
              <a:cxn ang="T119">
                <a:pos x="T42" y="T43"/>
              </a:cxn>
              <a:cxn ang="T120">
                <a:pos x="T44" y="T45"/>
              </a:cxn>
              <a:cxn ang="T121">
                <a:pos x="T46" y="T47"/>
              </a:cxn>
              <a:cxn ang="T122">
                <a:pos x="T48" y="T49"/>
              </a:cxn>
              <a:cxn ang="T123">
                <a:pos x="T50" y="T51"/>
              </a:cxn>
              <a:cxn ang="T124">
                <a:pos x="T52" y="T53"/>
              </a:cxn>
              <a:cxn ang="T125">
                <a:pos x="T54" y="T55"/>
              </a:cxn>
              <a:cxn ang="T126">
                <a:pos x="T56" y="T57"/>
              </a:cxn>
              <a:cxn ang="T127">
                <a:pos x="T58" y="T59"/>
              </a:cxn>
              <a:cxn ang="T128">
                <a:pos x="T60" y="T61"/>
              </a:cxn>
              <a:cxn ang="T129">
                <a:pos x="T62" y="T63"/>
              </a:cxn>
              <a:cxn ang="T130">
                <a:pos x="T64" y="T65"/>
              </a:cxn>
              <a:cxn ang="T131">
                <a:pos x="T66" y="T67"/>
              </a:cxn>
              <a:cxn ang="T132">
                <a:pos x="T68" y="T69"/>
              </a:cxn>
              <a:cxn ang="T133">
                <a:pos x="T70" y="T71"/>
              </a:cxn>
              <a:cxn ang="T134">
                <a:pos x="T72" y="T73"/>
              </a:cxn>
              <a:cxn ang="T135">
                <a:pos x="T74" y="T75"/>
              </a:cxn>
              <a:cxn ang="T136">
                <a:pos x="T76" y="T77"/>
              </a:cxn>
              <a:cxn ang="T137">
                <a:pos x="T78" y="T79"/>
              </a:cxn>
              <a:cxn ang="T138">
                <a:pos x="T80" y="T81"/>
              </a:cxn>
              <a:cxn ang="T139">
                <a:pos x="T82" y="T83"/>
              </a:cxn>
              <a:cxn ang="T140">
                <a:pos x="T84" y="T85"/>
              </a:cxn>
              <a:cxn ang="T141">
                <a:pos x="T86" y="T87"/>
              </a:cxn>
              <a:cxn ang="T142">
                <a:pos x="T88" y="T89"/>
              </a:cxn>
              <a:cxn ang="T143">
                <a:pos x="T90" y="T91"/>
              </a:cxn>
              <a:cxn ang="T144">
                <a:pos x="T92" y="T93"/>
              </a:cxn>
              <a:cxn ang="T145">
                <a:pos x="T94" y="T95"/>
              </a:cxn>
              <a:cxn ang="T146">
                <a:pos x="T96" y="T97"/>
              </a:cxn>
            </a:cxnLst>
            <a:rect l="T147" t="T148" r="T149" b="T150"/>
            <a:pathLst>
              <a:path w="677" h="524">
                <a:moveTo>
                  <a:pt x="677" y="0"/>
                </a:moveTo>
                <a:lnTo>
                  <a:pt x="677" y="195"/>
                </a:lnTo>
                <a:lnTo>
                  <a:pt x="673" y="204"/>
                </a:lnTo>
                <a:lnTo>
                  <a:pt x="670" y="207"/>
                </a:lnTo>
                <a:lnTo>
                  <a:pt x="668" y="210"/>
                </a:lnTo>
                <a:lnTo>
                  <a:pt x="666" y="212"/>
                </a:lnTo>
                <a:lnTo>
                  <a:pt x="663" y="213"/>
                </a:lnTo>
                <a:lnTo>
                  <a:pt x="658" y="214"/>
                </a:lnTo>
                <a:lnTo>
                  <a:pt x="656" y="213"/>
                </a:lnTo>
                <a:lnTo>
                  <a:pt x="653" y="212"/>
                </a:lnTo>
                <a:lnTo>
                  <a:pt x="647" y="210"/>
                </a:lnTo>
                <a:lnTo>
                  <a:pt x="641" y="206"/>
                </a:lnTo>
                <a:lnTo>
                  <a:pt x="634" y="201"/>
                </a:lnTo>
                <a:lnTo>
                  <a:pt x="628" y="196"/>
                </a:lnTo>
                <a:lnTo>
                  <a:pt x="620" y="192"/>
                </a:lnTo>
                <a:lnTo>
                  <a:pt x="613" y="187"/>
                </a:lnTo>
                <a:lnTo>
                  <a:pt x="605" y="184"/>
                </a:lnTo>
                <a:lnTo>
                  <a:pt x="601" y="183"/>
                </a:lnTo>
                <a:lnTo>
                  <a:pt x="597" y="181"/>
                </a:lnTo>
                <a:lnTo>
                  <a:pt x="593" y="181"/>
                </a:lnTo>
                <a:lnTo>
                  <a:pt x="588" y="181"/>
                </a:lnTo>
                <a:lnTo>
                  <a:pt x="584" y="183"/>
                </a:lnTo>
                <a:lnTo>
                  <a:pt x="580" y="184"/>
                </a:lnTo>
                <a:lnTo>
                  <a:pt x="575" y="186"/>
                </a:lnTo>
                <a:lnTo>
                  <a:pt x="569" y="188"/>
                </a:lnTo>
                <a:lnTo>
                  <a:pt x="566" y="191"/>
                </a:lnTo>
                <a:lnTo>
                  <a:pt x="562" y="194"/>
                </a:lnTo>
                <a:lnTo>
                  <a:pt x="559" y="197"/>
                </a:lnTo>
                <a:lnTo>
                  <a:pt x="555" y="201"/>
                </a:lnTo>
                <a:lnTo>
                  <a:pt x="550" y="209"/>
                </a:lnTo>
                <a:lnTo>
                  <a:pt x="545" y="218"/>
                </a:lnTo>
                <a:lnTo>
                  <a:pt x="543" y="222"/>
                </a:lnTo>
                <a:lnTo>
                  <a:pt x="541" y="227"/>
                </a:lnTo>
                <a:lnTo>
                  <a:pt x="538" y="237"/>
                </a:lnTo>
                <a:lnTo>
                  <a:pt x="537" y="248"/>
                </a:lnTo>
                <a:lnTo>
                  <a:pt x="536" y="253"/>
                </a:lnTo>
                <a:lnTo>
                  <a:pt x="536" y="259"/>
                </a:lnTo>
                <a:lnTo>
                  <a:pt x="536" y="269"/>
                </a:lnTo>
                <a:lnTo>
                  <a:pt x="537" y="281"/>
                </a:lnTo>
                <a:lnTo>
                  <a:pt x="540" y="291"/>
                </a:lnTo>
                <a:lnTo>
                  <a:pt x="543" y="301"/>
                </a:lnTo>
                <a:lnTo>
                  <a:pt x="545" y="306"/>
                </a:lnTo>
                <a:lnTo>
                  <a:pt x="548" y="311"/>
                </a:lnTo>
                <a:lnTo>
                  <a:pt x="551" y="315"/>
                </a:lnTo>
                <a:lnTo>
                  <a:pt x="554" y="319"/>
                </a:lnTo>
                <a:lnTo>
                  <a:pt x="557" y="323"/>
                </a:lnTo>
                <a:lnTo>
                  <a:pt x="560" y="327"/>
                </a:lnTo>
                <a:lnTo>
                  <a:pt x="564" y="330"/>
                </a:lnTo>
                <a:lnTo>
                  <a:pt x="568" y="333"/>
                </a:lnTo>
                <a:lnTo>
                  <a:pt x="574" y="336"/>
                </a:lnTo>
                <a:lnTo>
                  <a:pt x="578" y="338"/>
                </a:lnTo>
                <a:lnTo>
                  <a:pt x="582" y="339"/>
                </a:lnTo>
                <a:lnTo>
                  <a:pt x="587" y="340"/>
                </a:lnTo>
                <a:lnTo>
                  <a:pt x="591" y="340"/>
                </a:lnTo>
                <a:lnTo>
                  <a:pt x="595" y="339"/>
                </a:lnTo>
                <a:lnTo>
                  <a:pt x="603" y="337"/>
                </a:lnTo>
                <a:lnTo>
                  <a:pt x="611" y="333"/>
                </a:lnTo>
                <a:lnTo>
                  <a:pt x="619" y="329"/>
                </a:lnTo>
                <a:lnTo>
                  <a:pt x="633" y="318"/>
                </a:lnTo>
                <a:lnTo>
                  <a:pt x="640" y="314"/>
                </a:lnTo>
                <a:lnTo>
                  <a:pt x="646" y="309"/>
                </a:lnTo>
                <a:lnTo>
                  <a:pt x="653" y="306"/>
                </a:lnTo>
                <a:lnTo>
                  <a:pt x="658" y="305"/>
                </a:lnTo>
                <a:lnTo>
                  <a:pt x="661" y="305"/>
                </a:lnTo>
                <a:lnTo>
                  <a:pt x="664" y="306"/>
                </a:lnTo>
                <a:lnTo>
                  <a:pt x="666" y="307"/>
                </a:lnTo>
                <a:lnTo>
                  <a:pt x="668" y="309"/>
                </a:lnTo>
                <a:lnTo>
                  <a:pt x="671" y="311"/>
                </a:lnTo>
                <a:lnTo>
                  <a:pt x="673" y="315"/>
                </a:lnTo>
                <a:lnTo>
                  <a:pt x="675" y="319"/>
                </a:lnTo>
                <a:lnTo>
                  <a:pt x="677" y="324"/>
                </a:lnTo>
                <a:lnTo>
                  <a:pt x="677" y="523"/>
                </a:lnTo>
                <a:lnTo>
                  <a:pt x="0" y="524"/>
                </a:lnTo>
                <a:lnTo>
                  <a:pt x="0" y="0"/>
                </a:lnTo>
                <a:lnTo>
                  <a:pt x="274" y="0"/>
                </a:lnTo>
                <a:lnTo>
                  <a:pt x="278" y="2"/>
                </a:lnTo>
                <a:lnTo>
                  <a:pt x="282" y="4"/>
                </a:lnTo>
                <a:lnTo>
                  <a:pt x="285" y="6"/>
                </a:lnTo>
                <a:lnTo>
                  <a:pt x="288" y="8"/>
                </a:lnTo>
                <a:lnTo>
                  <a:pt x="290" y="10"/>
                </a:lnTo>
                <a:lnTo>
                  <a:pt x="291" y="13"/>
                </a:lnTo>
                <a:lnTo>
                  <a:pt x="291" y="15"/>
                </a:lnTo>
                <a:lnTo>
                  <a:pt x="291" y="18"/>
                </a:lnTo>
                <a:lnTo>
                  <a:pt x="291" y="21"/>
                </a:lnTo>
                <a:lnTo>
                  <a:pt x="290" y="23"/>
                </a:lnTo>
                <a:lnTo>
                  <a:pt x="287" y="29"/>
                </a:lnTo>
                <a:lnTo>
                  <a:pt x="283" y="35"/>
                </a:lnTo>
                <a:lnTo>
                  <a:pt x="279" y="42"/>
                </a:lnTo>
                <a:lnTo>
                  <a:pt x="274" y="49"/>
                </a:lnTo>
                <a:lnTo>
                  <a:pt x="269" y="56"/>
                </a:lnTo>
                <a:lnTo>
                  <a:pt x="265" y="63"/>
                </a:lnTo>
                <a:lnTo>
                  <a:pt x="262" y="71"/>
                </a:lnTo>
                <a:lnTo>
                  <a:pt x="261" y="75"/>
                </a:lnTo>
                <a:lnTo>
                  <a:pt x="260" y="79"/>
                </a:lnTo>
                <a:lnTo>
                  <a:pt x="259" y="83"/>
                </a:lnTo>
                <a:lnTo>
                  <a:pt x="260" y="89"/>
                </a:lnTo>
                <a:lnTo>
                  <a:pt x="260" y="91"/>
                </a:lnTo>
                <a:lnTo>
                  <a:pt x="260" y="93"/>
                </a:lnTo>
                <a:lnTo>
                  <a:pt x="262" y="98"/>
                </a:lnTo>
                <a:lnTo>
                  <a:pt x="263" y="102"/>
                </a:lnTo>
                <a:lnTo>
                  <a:pt x="266" y="107"/>
                </a:lnTo>
                <a:lnTo>
                  <a:pt x="269" y="110"/>
                </a:lnTo>
                <a:lnTo>
                  <a:pt x="272" y="114"/>
                </a:lnTo>
                <a:lnTo>
                  <a:pt x="275" y="118"/>
                </a:lnTo>
                <a:lnTo>
                  <a:pt x="279" y="121"/>
                </a:lnTo>
                <a:lnTo>
                  <a:pt x="287" y="126"/>
                </a:lnTo>
                <a:lnTo>
                  <a:pt x="295" y="131"/>
                </a:lnTo>
                <a:lnTo>
                  <a:pt x="300" y="133"/>
                </a:lnTo>
                <a:lnTo>
                  <a:pt x="305" y="135"/>
                </a:lnTo>
                <a:lnTo>
                  <a:pt x="315" y="138"/>
                </a:lnTo>
                <a:lnTo>
                  <a:pt x="327" y="139"/>
                </a:lnTo>
                <a:lnTo>
                  <a:pt x="337" y="140"/>
                </a:lnTo>
                <a:lnTo>
                  <a:pt x="348" y="140"/>
                </a:lnTo>
                <a:lnTo>
                  <a:pt x="359" y="139"/>
                </a:lnTo>
                <a:lnTo>
                  <a:pt x="369" y="136"/>
                </a:lnTo>
                <a:lnTo>
                  <a:pt x="379" y="133"/>
                </a:lnTo>
                <a:lnTo>
                  <a:pt x="384" y="131"/>
                </a:lnTo>
                <a:lnTo>
                  <a:pt x="388" y="128"/>
                </a:lnTo>
                <a:lnTo>
                  <a:pt x="393" y="125"/>
                </a:lnTo>
                <a:lnTo>
                  <a:pt x="397" y="122"/>
                </a:lnTo>
                <a:lnTo>
                  <a:pt x="401" y="119"/>
                </a:lnTo>
                <a:lnTo>
                  <a:pt x="404" y="116"/>
                </a:lnTo>
                <a:lnTo>
                  <a:pt x="408" y="112"/>
                </a:lnTo>
                <a:lnTo>
                  <a:pt x="411" y="108"/>
                </a:lnTo>
                <a:lnTo>
                  <a:pt x="414" y="103"/>
                </a:lnTo>
                <a:lnTo>
                  <a:pt x="416" y="99"/>
                </a:lnTo>
                <a:lnTo>
                  <a:pt x="417" y="95"/>
                </a:lnTo>
                <a:lnTo>
                  <a:pt x="417" y="91"/>
                </a:lnTo>
                <a:lnTo>
                  <a:pt x="417" y="86"/>
                </a:lnTo>
                <a:lnTo>
                  <a:pt x="417" y="81"/>
                </a:lnTo>
                <a:lnTo>
                  <a:pt x="416" y="77"/>
                </a:lnTo>
                <a:lnTo>
                  <a:pt x="415" y="73"/>
                </a:lnTo>
                <a:lnTo>
                  <a:pt x="411" y="65"/>
                </a:lnTo>
                <a:lnTo>
                  <a:pt x="407" y="58"/>
                </a:lnTo>
                <a:lnTo>
                  <a:pt x="396" y="43"/>
                </a:lnTo>
                <a:lnTo>
                  <a:pt x="391" y="36"/>
                </a:lnTo>
                <a:lnTo>
                  <a:pt x="387" y="30"/>
                </a:lnTo>
                <a:lnTo>
                  <a:pt x="384" y="24"/>
                </a:lnTo>
                <a:lnTo>
                  <a:pt x="383" y="18"/>
                </a:lnTo>
                <a:lnTo>
                  <a:pt x="383" y="15"/>
                </a:lnTo>
                <a:lnTo>
                  <a:pt x="383" y="13"/>
                </a:lnTo>
                <a:lnTo>
                  <a:pt x="384" y="10"/>
                </a:lnTo>
                <a:lnTo>
                  <a:pt x="386" y="8"/>
                </a:lnTo>
                <a:lnTo>
                  <a:pt x="389" y="6"/>
                </a:lnTo>
                <a:lnTo>
                  <a:pt x="392" y="4"/>
                </a:lnTo>
                <a:lnTo>
                  <a:pt x="396" y="2"/>
                </a:lnTo>
                <a:lnTo>
                  <a:pt x="401" y="0"/>
                </a:lnTo>
                <a:lnTo>
                  <a:pt x="677" y="0"/>
                </a:lnTo>
                <a:close/>
              </a:path>
            </a:pathLst>
          </a:custGeom>
          <a:ln>
            <a:solidFill>
              <a:schemeClr val="accent6"/>
            </a:solidFill>
            <a:headEnd/>
            <a:tailEnd/>
          </a:ln>
          <a:effectLst/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lIns="252000" tIns="36000" rIns="72000" bIns="36000" anchor="ctr" anchorCtr="0"/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ru-RU" sz="2000" dirty="0" smtClean="0">
              <a:solidFill>
                <a:schemeClr val="accent6"/>
              </a:solidFill>
            </a:endParaRPr>
          </a:p>
        </p:txBody>
      </p:sp>
      <p:sp useBgFill="1">
        <p:nvSpPr>
          <p:cNvPr id="35" name="Freeform 10"/>
          <p:cNvSpPr>
            <a:spLocks/>
          </p:cNvSpPr>
          <p:nvPr/>
        </p:nvSpPr>
        <p:spPr bwMode="auto">
          <a:xfrm>
            <a:off x="1966954" y="2125578"/>
            <a:ext cx="2277337" cy="1319510"/>
          </a:xfrm>
          <a:custGeom>
            <a:avLst/>
            <a:gdLst>
              <a:gd name="T0" fmla="*/ 133 w 814"/>
              <a:gd name="T1" fmla="*/ 310 h 522"/>
              <a:gd name="T2" fmla="*/ 123 w 814"/>
              <a:gd name="T3" fmla="*/ 305 h 522"/>
              <a:gd name="T4" fmla="*/ 105 w 814"/>
              <a:gd name="T5" fmla="*/ 313 h 522"/>
              <a:gd name="T6" fmla="*/ 76 w 814"/>
              <a:gd name="T7" fmla="*/ 333 h 522"/>
              <a:gd name="T8" fmla="*/ 51 w 814"/>
              <a:gd name="T9" fmla="*/ 340 h 522"/>
              <a:gd name="T10" fmla="*/ 33 w 814"/>
              <a:gd name="T11" fmla="*/ 334 h 522"/>
              <a:gd name="T12" fmla="*/ 12 w 814"/>
              <a:gd name="T13" fmla="*/ 311 h 522"/>
              <a:gd name="T14" fmla="*/ 3 w 814"/>
              <a:gd name="T15" fmla="*/ 286 h 522"/>
              <a:gd name="T16" fmla="*/ 1 w 814"/>
              <a:gd name="T17" fmla="*/ 249 h 522"/>
              <a:gd name="T18" fmla="*/ 9 w 814"/>
              <a:gd name="T19" fmla="*/ 218 h 522"/>
              <a:gd name="T20" fmla="*/ 26 w 814"/>
              <a:gd name="T21" fmla="*/ 194 h 522"/>
              <a:gd name="T22" fmla="*/ 44 w 814"/>
              <a:gd name="T23" fmla="*/ 184 h 522"/>
              <a:gd name="T24" fmla="*/ 61 w 814"/>
              <a:gd name="T25" fmla="*/ 182 h 522"/>
              <a:gd name="T26" fmla="*/ 85 w 814"/>
              <a:gd name="T27" fmla="*/ 192 h 522"/>
              <a:gd name="T28" fmla="*/ 112 w 814"/>
              <a:gd name="T29" fmla="*/ 210 h 522"/>
              <a:gd name="T30" fmla="*/ 126 w 814"/>
              <a:gd name="T31" fmla="*/ 214 h 522"/>
              <a:gd name="T32" fmla="*/ 136 w 814"/>
              <a:gd name="T33" fmla="*/ 207 h 522"/>
              <a:gd name="T34" fmla="*/ 142 w 814"/>
              <a:gd name="T35" fmla="*/ 0 h 522"/>
              <a:gd name="T36" fmla="*/ 810 w 814"/>
              <a:gd name="T37" fmla="*/ 204 h 522"/>
              <a:gd name="T38" fmla="*/ 801 w 814"/>
              <a:gd name="T39" fmla="*/ 213 h 522"/>
              <a:gd name="T40" fmla="*/ 789 w 814"/>
              <a:gd name="T41" fmla="*/ 213 h 522"/>
              <a:gd name="T42" fmla="*/ 757 w 814"/>
              <a:gd name="T43" fmla="*/ 192 h 522"/>
              <a:gd name="T44" fmla="*/ 737 w 814"/>
              <a:gd name="T45" fmla="*/ 183 h 522"/>
              <a:gd name="T46" fmla="*/ 720 w 814"/>
              <a:gd name="T47" fmla="*/ 183 h 522"/>
              <a:gd name="T48" fmla="*/ 702 w 814"/>
              <a:gd name="T49" fmla="*/ 191 h 522"/>
              <a:gd name="T50" fmla="*/ 687 w 814"/>
              <a:gd name="T51" fmla="*/ 209 h 522"/>
              <a:gd name="T52" fmla="*/ 675 w 814"/>
              <a:gd name="T53" fmla="*/ 238 h 522"/>
              <a:gd name="T54" fmla="*/ 673 w 814"/>
              <a:gd name="T55" fmla="*/ 271 h 522"/>
              <a:gd name="T56" fmla="*/ 682 w 814"/>
              <a:gd name="T57" fmla="*/ 306 h 522"/>
              <a:gd name="T58" fmla="*/ 694 w 814"/>
              <a:gd name="T59" fmla="*/ 323 h 522"/>
              <a:gd name="T60" fmla="*/ 710 w 814"/>
              <a:gd name="T61" fmla="*/ 336 h 522"/>
              <a:gd name="T62" fmla="*/ 727 w 814"/>
              <a:gd name="T63" fmla="*/ 340 h 522"/>
              <a:gd name="T64" fmla="*/ 755 w 814"/>
              <a:gd name="T65" fmla="*/ 329 h 522"/>
              <a:gd name="T66" fmla="*/ 783 w 814"/>
              <a:gd name="T67" fmla="*/ 309 h 522"/>
              <a:gd name="T68" fmla="*/ 801 w 814"/>
              <a:gd name="T69" fmla="*/ 306 h 522"/>
              <a:gd name="T70" fmla="*/ 810 w 814"/>
              <a:gd name="T71" fmla="*/ 316 h 522"/>
              <a:gd name="T72" fmla="*/ 544 w 814"/>
              <a:gd name="T73" fmla="*/ 522 h 522"/>
              <a:gd name="T74" fmla="*/ 524 w 814"/>
              <a:gd name="T75" fmla="*/ 512 h 522"/>
              <a:gd name="T76" fmla="*/ 522 w 814"/>
              <a:gd name="T77" fmla="*/ 501 h 522"/>
              <a:gd name="T78" fmla="*/ 534 w 814"/>
              <a:gd name="T79" fmla="*/ 479 h 522"/>
              <a:gd name="T80" fmla="*/ 554 w 814"/>
              <a:gd name="T81" fmla="*/ 448 h 522"/>
              <a:gd name="T82" fmla="*/ 557 w 814"/>
              <a:gd name="T83" fmla="*/ 426 h 522"/>
              <a:gd name="T84" fmla="*/ 544 w 814"/>
              <a:gd name="T85" fmla="*/ 405 h 522"/>
              <a:gd name="T86" fmla="*/ 522 w 814"/>
              <a:gd name="T87" fmla="*/ 390 h 522"/>
              <a:gd name="T88" fmla="*/ 497 w 814"/>
              <a:gd name="T89" fmla="*/ 382 h 522"/>
              <a:gd name="T90" fmla="*/ 455 w 814"/>
              <a:gd name="T91" fmla="*/ 383 h 522"/>
              <a:gd name="T92" fmla="*/ 426 w 814"/>
              <a:gd name="T93" fmla="*/ 394 h 522"/>
              <a:gd name="T94" fmla="*/ 408 w 814"/>
              <a:gd name="T95" fmla="*/ 410 h 522"/>
              <a:gd name="T96" fmla="*/ 399 w 814"/>
              <a:gd name="T97" fmla="*/ 428 h 522"/>
              <a:gd name="T98" fmla="*/ 399 w 814"/>
              <a:gd name="T99" fmla="*/ 446 h 522"/>
              <a:gd name="T100" fmla="*/ 413 w 814"/>
              <a:gd name="T101" fmla="*/ 473 h 522"/>
              <a:gd name="T102" fmla="*/ 430 w 814"/>
              <a:gd name="T103" fmla="*/ 498 h 522"/>
              <a:gd name="T104" fmla="*/ 430 w 814"/>
              <a:gd name="T105" fmla="*/ 509 h 522"/>
              <a:gd name="T106" fmla="*/ 420 w 814"/>
              <a:gd name="T107" fmla="*/ 518 h 522"/>
              <a:gd name="T108" fmla="*/ 142 w 814"/>
              <a:gd name="T109" fmla="*/ 327 h 522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w 814"/>
              <a:gd name="T166" fmla="*/ 0 h 522"/>
              <a:gd name="T167" fmla="*/ 814 w 814"/>
              <a:gd name="T168" fmla="*/ 522 h 522"/>
            </a:gdLst>
            <a:ahLst/>
            <a:cxnLst>
              <a:cxn ang="T110">
                <a:pos x="T0" y="T1"/>
              </a:cxn>
              <a:cxn ang="T111">
                <a:pos x="T2" y="T3"/>
              </a:cxn>
              <a:cxn ang="T112">
                <a:pos x="T4" y="T5"/>
              </a:cxn>
              <a:cxn ang="T113">
                <a:pos x="T6" y="T7"/>
              </a:cxn>
              <a:cxn ang="T114">
                <a:pos x="T8" y="T9"/>
              </a:cxn>
              <a:cxn ang="T115">
                <a:pos x="T10" y="T11"/>
              </a:cxn>
              <a:cxn ang="T116">
                <a:pos x="T12" y="T13"/>
              </a:cxn>
              <a:cxn ang="T117">
                <a:pos x="T14" y="T15"/>
              </a:cxn>
              <a:cxn ang="T118">
                <a:pos x="T16" y="T17"/>
              </a:cxn>
              <a:cxn ang="T119">
                <a:pos x="T18" y="T19"/>
              </a:cxn>
              <a:cxn ang="T120">
                <a:pos x="T20" y="T21"/>
              </a:cxn>
              <a:cxn ang="T121">
                <a:pos x="T22" y="T23"/>
              </a:cxn>
              <a:cxn ang="T122">
                <a:pos x="T24" y="T25"/>
              </a:cxn>
              <a:cxn ang="T123">
                <a:pos x="T26" y="T27"/>
              </a:cxn>
              <a:cxn ang="T124">
                <a:pos x="T28" y="T29"/>
              </a:cxn>
              <a:cxn ang="T125">
                <a:pos x="T30" y="T31"/>
              </a:cxn>
              <a:cxn ang="T126">
                <a:pos x="T32" y="T33"/>
              </a:cxn>
              <a:cxn ang="T127">
                <a:pos x="T34" y="T35"/>
              </a:cxn>
              <a:cxn ang="T128">
                <a:pos x="T36" y="T37"/>
              </a:cxn>
              <a:cxn ang="T129">
                <a:pos x="T38" y="T39"/>
              </a:cxn>
              <a:cxn ang="T130">
                <a:pos x="T40" y="T41"/>
              </a:cxn>
              <a:cxn ang="T131">
                <a:pos x="T42" y="T43"/>
              </a:cxn>
              <a:cxn ang="T132">
                <a:pos x="T44" y="T45"/>
              </a:cxn>
              <a:cxn ang="T133">
                <a:pos x="T46" y="T47"/>
              </a:cxn>
              <a:cxn ang="T134">
                <a:pos x="T48" y="T49"/>
              </a:cxn>
              <a:cxn ang="T135">
                <a:pos x="T50" y="T51"/>
              </a:cxn>
              <a:cxn ang="T136">
                <a:pos x="T52" y="T53"/>
              </a:cxn>
              <a:cxn ang="T137">
                <a:pos x="T54" y="T55"/>
              </a:cxn>
              <a:cxn ang="T138">
                <a:pos x="T56" y="T57"/>
              </a:cxn>
              <a:cxn ang="T139">
                <a:pos x="T58" y="T59"/>
              </a:cxn>
              <a:cxn ang="T140">
                <a:pos x="T60" y="T61"/>
              </a:cxn>
              <a:cxn ang="T141">
                <a:pos x="T62" y="T63"/>
              </a:cxn>
              <a:cxn ang="T142">
                <a:pos x="T64" y="T65"/>
              </a:cxn>
              <a:cxn ang="T143">
                <a:pos x="T66" y="T67"/>
              </a:cxn>
              <a:cxn ang="T144">
                <a:pos x="T68" y="T69"/>
              </a:cxn>
              <a:cxn ang="T145">
                <a:pos x="T70" y="T71"/>
              </a:cxn>
              <a:cxn ang="T146">
                <a:pos x="T72" y="T73"/>
              </a:cxn>
              <a:cxn ang="T147">
                <a:pos x="T74" y="T75"/>
              </a:cxn>
              <a:cxn ang="T148">
                <a:pos x="T76" y="T77"/>
              </a:cxn>
              <a:cxn ang="T149">
                <a:pos x="T78" y="T79"/>
              </a:cxn>
              <a:cxn ang="T150">
                <a:pos x="T80" y="T81"/>
              </a:cxn>
              <a:cxn ang="T151">
                <a:pos x="T82" y="T83"/>
              </a:cxn>
              <a:cxn ang="T152">
                <a:pos x="T84" y="T85"/>
              </a:cxn>
              <a:cxn ang="T153">
                <a:pos x="T86" y="T87"/>
              </a:cxn>
              <a:cxn ang="T154">
                <a:pos x="T88" y="T89"/>
              </a:cxn>
              <a:cxn ang="T155">
                <a:pos x="T90" y="T91"/>
              </a:cxn>
              <a:cxn ang="T156">
                <a:pos x="T92" y="T93"/>
              </a:cxn>
              <a:cxn ang="T157">
                <a:pos x="T94" y="T95"/>
              </a:cxn>
              <a:cxn ang="T158">
                <a:pos x="T96" y="T97"/>
              </a:cxn>
              <a:cxn ang="T159">
                <a:pos x="T98" y="T99"/>
              </a:cxn>
              <a:cxn ang="T160">
                <a:pos x="T100" y="T101"/>
              </a:cxn>
              <a:cxn ang="T161">
                <a:pos x="T102" y="T103"/>
              </a:cxn>
              <a:cxn ang="T162">
                <a:pos x="T104" y="T105"/>
              </a:cxn>
              <a:cxn ang="T163">
                <a:pos x="T106" y="T107"/>
              </a:cxn>
              <a:cxn ang="T164">
                <a:pos x="T108" y="T109"/>
              </a:cxn>
            </a:cxnLst>
            <a:rect l="T165" t="T166" r="T167" b="T168"/>
            <a:pathLst>
              <a:path w="814" h="522">
                <a:moveTo>
                  <a:pt x="142" y="327"/>
                </a:moveTo>
                <a:lnTo>
                  <a:pt x="138" y="317"/>
                </a:lnTo>
                <a:lnTo>
                  <a:pt x="136" y="313"/>
                </a:lnTo>
                <a:lnTo>
                  <a:pt x="133" y="310"/>
                </a:lnTo>
                <a:lnTo>
                  <a:pt x="131" y="308"/>
                </a:lnTo>
                <a:lnTo>
                  <a:pt x="129" y="306"/>
                </a:lnTo>
                <a:lnTo>
                  <a:pt x="126" y="305"/>
                </a:lnTo>
                <a:lnTo>
                  <a:pt x="123" y="305"/>
                </a:lnTo>
                <a:lnTo>
                  <a:pt x="121" y="306"/>
                </a:lnTo>
                <a:lnTo>
                  <a:pt x="118" y="306"/>
                </a:lnTo>
                <a:lnTo>
                  <a:pt x="112" y="309"/>
                </a:lnTo>
                <a:lnTo>
                  <a:pt x="105" y="313"/>
                </a:lnTo>
                <a:lnTo>
                  <a:pt x="98" y="318"/>
                </a:lnTo>
                <a:lnTo>
                  <a:pt x="91" y="324"/>
                </a:lnTo>
                <a:lnTo>
                  <a:pt x="83" y="329"/>
                </a:lnTo>
                <a:lnTo>
                  <a:pt x="76" y="333"/>
                </a:lnTo>
                <a:lnTo>
                  <a:pt x="68" y="337"/>
                </a:lnTo>
                <a:lnTo>
                  <a:pt x="59" y="340"/>
                </a:lnTo>
                <a:lnTo>
                  <a:pt x="55" y="340"/>
                </a:lnTo>
                <a:lnTo>
                  <a:pt x="51" y="340"/>
                </a:lnTo>
                <a:lnTo>
                  <a:pt x="47" y="339"/>
                </a:lnTo>
                <a:lnTo>
                  <a:pt x="42" y="338"/>
                </a:lnTo>
                <a:lnTo>
                  <a:pt x="38" y="336"/>
                </a:lnTo>
                <a:lnTo>
                  <a:pt x="33" y="334"/>
                </a:lnTo>
                <a:lnTo>
                  <a:pt x="25" y="327"/>
                </a:lnTo>
                <a:lnTo>
                  <a:pt x="21" y="323"/>
                </a:lnTo>
                <a:lnTo>
                  <a:pt x="18" y="319"/>
                </a:lnTo>
                <a:lnTo>
                  <a:pt x="12" y="311"/>
                </a:lnTo>
                <a:lnTo>
                  <a:pt x="10" y="306"/>
                </a:lnTo>
                <a:lnTo>
                  <a:pt x="8" y="302"/>
                </a:lnTo>
                <a:lnTo>
                  <a:pt x="4" y="292"/>
                </a:lnTo>
                <a:lnTo>
                  <a:pt x="3" y="286"/>
                </a:lnTo>
                <a:lnTo>
                  <a:pt x="2" y="281"/>
                </a:lnTo>
                <a:lnTo>
                  <a:pt x="0" y="271"/>
                </a:lnTo>
                <a:lnTo>
                  <a:pt x="0" y="260"/>
                </a:lnTo>
                <a:lnTo>
                  <a:pt x="1" y="249"/>
                </a:lnTo>
                <a:lnTo>
                  <a:pt x="3" y="238"/>
                </a:lnTo>
                <a:lnTo>
                  <a:pt x="6" y="228"/>
                </a:lnTo>
                <a:lnTo>
                  <a:pt x="7" y="223"/>
                </a:lnTo>
                <a:lnTo>
                  <a:pt x="9" y="218"/>
                </a:lnTo>
                <a:lnTo>
                  <a:pt x="14" y="209"/>
                </a:lnTo>
                <a:lnTo>
                  <a:pt x="17" y="205"/>
                </a:lnTo>
                <a:lnTo>
                  <a:pt x="20" y="201"/>
                </a:lnTo>
                <a:lnTo>
                  <a:pt x="26" y="194"/>
                </a:lnTo>
                <a:lnTo>
                  <a:pt x="30" y="191"/>
                </a:lnTo>
                <a:lnTo>
                  <a:pt x="34" y="189"/>
                </a:lnTo>
                <a:lnTo>
                  <a:pt x="39" y="186"/>
                </a:lnTo>
                <a:lnTo>
                  <a:pt x="44" y="184"/>
                </a:lnTo>
                <a:lnTo>
                  <a:pt x="48" y="183"/>
                </a:lnTo>
                <a:lnTo>
                  <a:pt x="53" y="182"/>
                </a:lnTo>
                <a:lnTo>
                  <a:pt x="57" y="182"/>
                </a:lnTo>
                <a:lnTo>
                  <a:pt x="61" y="182"/>
                </a:lnTo>
                <a:lnTo>
                  <a:pt x="66" y="183"/>
                </a:lnTo>
                <a:lnTo>
                  <a:pt x="70" y="184"/>
                </a:lnTo>
                <a:lnTo>
                  <a:pt x="78" y="188"/>
                </a:lnTo>
                <a:lnTo>
                  <a:pt x="85" y="192"/>
                </a:lnTo>
                <a:lnTo>
                  <a:pt x="92" y="197"/>
                </a:lnTo>
                <a:lnTo>
                  <a:pt x="99" y="202"/>
                </a:lnTo>
                <a:lnTo>
                  <a:pt x="106" y="206"/>
                </a:lnTo>
                <a:lnTo>
                  <a:pt x="112" y="210"/>
                </a:lnTo>
                <a:lnTo>
                  <a:pt x="118" y="213"/>
                </a:lnTo>
                <a:lnTo>
                  <a:pt x="121" y="214"/>
                </a:lnTo>
                <a:lnTo>
                  <a:pt x="123" y="214"/>
                </a:lnTo>
                <a:lnTo>
                  <a:pt x="126" y="214"/>
                </a:lnTo>
                <a:lnTo>
                  <a:pt x="129" y="213"/>
                </a:lnTo>
                <a:lnTo>
                  <a:pt x="131" y="212"/>
                </a:lnTo>
                <a:lnTo>
                  <a:pt x="133" y="210"/>
                </a:lnTo>
                <a:lnTo>
                  <a:pt x="136" y="207"/>
                </a:lnTo>
                <a:lnTo>
                  <a:pt x="138" y="203"/>
                </a:lnTo>
                <a:lnTo>
                  <a:pt x="140" y="199"/>
                </a:lnTo>
                <a:lnTo>
                  <a:pt x="142" y="194"/>
                </a:lnTo>
                <a:lnTo>
                  <a:pt x="142" y="0"/>
                </a:lnTo>
                <a:lnTo>
                  <a:pt x="814" y="0"/>
                </a:lnTo>
                <a:lnTo>
                  <a:pt x="814" y="195"/>
                </a:lnTo>
                <a:lnTo>
                  <a:pt x="812" y="200"/>
                </a:lnTo>
                <a:lnTo>
                  <a:pt x="810" y="204"/>
                </a:lnTo>
                <a:lnTo>
                  <a:pt x="808" y="207"/>
                </a:lnTo>
                <a:lnTo>
                  <a:pt x="805" y="210"/>
                </a:lnTo>
                <a:lnTo>
                  <a:pt x="803" y="212"/>
                </a:lnTo>
                <a:lnTo>
                  <a:pt x="801" y="213"/>
                </a:lnTo>
                <a:lnTo>
                  <a:pt x="798" y="214"/>
                </a:lnTo>
                <a:lnTo>
                  <a:pt x="795" y="214"/>
                </a:lnTo>
                <a:lnTo>
                  <a:pt x="792" y="214"/>
                </a:lnTo>
                <a:lnTo>
                  <a:pt x="789" y="213"/>
                </a:lnTo>
                <a:lnTo>
                  <a:pt x="783" y="210"/>
                </a:lnTo>
                <a:lnTo>
                  <a:pt x="777" y="206"/>
                </a:lnTo>
                <a:lnTo>
                  <a:pt x="771" y="202"/>
                </a:lnTo>
                <a:lnTo>
                  <a:pt x="757" y="192"/>
                </a:lnTo>
                <a:lnTo>
                  <a:pt x="749" y="188"/>
                </a:lnTo>
                <a:lnTo>
                  <a:pt x="745" y="186"/>
                </a:lnTo>
                <a:lnTo>
                  <a:pt x="741" y="184"/>
                </a:lnTo>
                <a:lnTo>
                  <a:pt x="737" y="183"/>
                </a:lnTo>
                <a:lnTo>
                  <a:pt x="733" y="182"/>
                </a:lnTo>
                <a:lnTo>
                  <a:pt x="729" y="182"/>
                </a:lnTo>
                <a:lnTo>
                  <a:pt x="724" y="182"/>
                </a:lnTo>
                <a:lnTo>
                  <a:pt x="720" y="183"/>
                </a:lnTo>
                <a:lnTo>
                  <a:pt x="715" y="184"/>
                </a:lnTo>
                <a:lnTo>
                  <a:pt x="711" y="186"/>
                </a:lnTo>
                <a:lnTo>
                  <a:pt x="706" y="189"/>
                </a:lnTo>
                <a:lnTo>
                  <a:pt x="702" y="191"/>
                </a:lnTo>
                <a:lnTo>
                  <a:pt x="699" y="194"/>
                </a:lnTo>
                <a:lnTo>
                  <a:pt x="695" y="198"/>
                </a:lnTo>
                <a:lnTo>
                  <a:pt x="692" y="201"/>
                </a:lnTo>
                <a:lnTo>
                  <a:pt x="687" y="209"/>
                </a:lnTo>
                <a:lnTo>
                  <a:pt x="682" y="218"/>
                </a:lnTo>
                <a:lnTo>
                  <a:pt x="680" y="223"/>
                </a:lnTo>
                <a:lnTo>
                  <a:pt x="678" y="228"/>
                </a:lnTo>
                <a:lnTo>
                  <a:pt x="675" y="238"/>
                </a:lnTo>
                <a:lnTo>
                  <a:pt x="674" y="249"/>
                </a:lnTo>
                <a:lnTo>
                  <a:pt x="673" y="254"/>
                </a:lnTo>
                <a:lnTo>
                  <a:pt x="673" y="260"/>
                </a:lnTo>
                <a:lnTo>
                  <a:pt x="673" y="271"/>
                </a:lnTo>
                <a:lnTo>
                  <a:pt x="674" y="281"/>
                </a:lnTo>
                <a:lnTo>
                  <a:pt x="677" y="292"/>
                </a:lnTo>
                <a:lnTo>
                  <a:pt x="680" y="302"/>
                </a:lnTo>
                <a:lnTo>
                  <a:pt x="682" y="306"/>
                </a:lnTo>
                <a:lnTo>
                  <a:pt x="685" y="311"/>
                </a:lnTo>
                <a:lnTo>
                  <a:pt x="687" y="315"/>
                </a:lnTo>
                <a:lnTo>
                  <a:pt x="690" y="319"/>
                </a:lnTo>
                <a:lnTo>
                  <a:pt x="694" y="323"/>
                </a:lnTo>
                <a:lnTo>
                  <a:pt x="697" y="327"/>
                </a:lnTo>
                <a:lnTo>
                  <a:pt x="701" y="331"/>
                </a:lnTo>
                <a:lnTo>
                  <a:pt x="705" y="334"/>
                </a:lnTo>
                <a:lnTo>
                  <a:pt x="710" y="336"/>
                </a:lnTo>
                <a:lnTo>
                  <a:pt x="714" y="338"/>
                </a:lnTo>
                <a:lnTo>
                  <a:pt x="718" y="339"/>
                </a:lnTo>
                <a:lnTo>
                  <a:pt x="722" y="340"/>
                </a:lnTo>
                <a:lnTo>
                  <a:pt x="727" y="340"/>
                </a:lnTo>
                <a:lnTo>
                  <a:pt x="731" y="340"/>
                </a:lnTo>
                <a:lnTo>
                  <a:pt x="739" y="337"/>
                </a:lnTo>
                <a:lnTo>
                  <a:pt x="747" y="334"/>
                </a:lnTo>
                <a:lnTo>
                  <a:pt x="755" y="329"/>
                </a:lnTo>
                <a:lnTo>
                  <a:pt x="762" y="324"/>
                </a:lnTo>
                <a:lnTo>
                  <a:pt x="769" y="319"/>
                </a:lnTo>
                <a:lnTo>
                  <a:pt x="776" y="314"/>
                </a:lnTo>
                <a:lnTo>
                  <a:pt x="783" y="309"/>
                </a:lnTo>
                <a:lnTo>
                  <a:pt x="789" y="307"/>
                </a:lnTo>
                <a:lnTo>
                  <a:pt x="792" y="306"/>
                </a:lnTo>
                <a:lnTo>
                  <a:pt x="795" y="305"/>
                </a:lnTo>
                <a:lnTo>
                  <a:pt x="801" y="306"/>
                </a:lnTo>
                <a:lnTo>
                  <a:pt x="803" y="307"/>
                </a:lnTo>
                <a:lnTo>
                  <a:pt x="806" y="310"/>
                </a:lnTo>
                <a:lnTo>
                  <a:pt x="808" y="312"/>
                </a:lnTo>
                <a:lnTo>
                  <a:pt x="810" y="316"/>
                </a:lnTo>
                <a:lnTo>
                  <a:pt x="812" y="320"/>
                </a:lnTo>
                <a:lnTo>
                  <a:pt x="814" y="326"/>
                </a:lnTo>
                <a:lnTo>
                  <a:pt x="814" y="522"/>
                </a:lnTo>
                <a:lnTo>
                  <a:pt x="544" y="522"/>
                </a:lnTo>
                <a:lnTo>
                  <a:pt x="533" y="518"/>
                </a:lnTo>
                <a:lnTo>
                  <a:pt x="529" y="516"/>
                </a:lnTo>
                <a:lnTo>
                  <a:pt x="526" y="514"/>
                </a:lnTo>
                <a:lnTo>
                  <a:pt x="524" y="512"/>
                </a:lnTo>
                <a:lnTo>
                  <a:pt x="523" y="509"/>
                </a:lnTo>
                <a:lnTo>
                  <a:pt x="522" y="506"/>
                </a:lnTo>
                <a:lnTo>
                  <a:pt x="521" y="504"/>
                </a:lnTo>
                <a:lnTo>
                  <a:pt x="522" y="501"/>
                </a:lnTo>
                <a:lnTo>
                  <a:pt x="523" y="498"/>
                </a:lnTo>
                <a:lnTo>
                  <a:pt x="525" y="492"/>
                </a:lnTo>
                <a:lnTo>
                  <a:pt x="530" y="485"/>
                </a:lnTo>
                <a:lnTo>
                  <a:pt x="534" y="479"/>
                </a:lnTo>
                <a:lnTo>
                  <a:pt x="540" y="471"/>
                </a:lnTo>
                <a:lnTo>
                  <a:pt x="546" y="464"/>
                </a:lnTo>
                <a:lnTo>
                  <a:pt x="551" y="456"/>
                </a:lnTo>
                <a:lnTo>
                  <a:pt x="554" y="448"/>
                </a:lnTo>
                <a:lnTo>
                  <a:pt x="557" y="439"/>
                </a:lnTo>
                <a:lnTo>
                  <a:pt x="557" y="435"/>
                </a:lnTo>
                <a:lnTo>
                  <a:pt x="557" y="430"/>
                </a:lnTo>
                <a:lnTo>
                  <a:pt x="557" y="426"/>
                </a:lnTo>
                <a:lnTo>
                  <a:pt x="555" y="422"/>
                </a:lnTo>
                <a:lnTo>
                  <a:pt x="554" y="418"/>
                </a:lnTo>
                <a:lnTo>
                  <a:pt x="551" y="413"/>
                </a:lnTo>
                <a:lnTo>
                  <a:pt x="544" y="405"/>
                </a:lnTo>
                <a:lnTo>
                  <a:pt x="540" y="402"/>
                </a:lnTo>
                <a:lnTo>
                  <a:pt x="536" y="398"/>
                </a:lnTo>
                <a:lnTo>
                  <a:pt x="527" y="393"/>
                </a:lnTo>
                <a:lnTo>
                  <a:pt x="522" y="390"/>
                </a:lnTo>
                <a:lnTo>
                  <a:pt x="518" y="388"/>
                </a:lnTo>
                <a:lnTo>
                  <a:pt x="508" y="385"/>
                </a:lnTo>
                <a:lnTo>
                  <a:pt x="503" y="383"/>
                </a:lnTo>
                <a:lnTo>
                  <a:pt x="497" y="382"/>
                </a:lnTo>
                <a:lnTo>
                  <a:pt x="487" y="381"/>
                </a:lnTo>
                <a:lnTo>
                  <a:pt x="476" y="381"/>
                </a:lnTo>
                <a:lnTo>
                  <a:pt x="465" y="381"/>
                </a:lnTo>
                <a:lnTo>
                  <a:pt x="455" y="383"/>
                </a:lnTo>
                <a:lnTo>
                  <a:pt x="445" y="386"/>
                </a:lnTo>
                <a:lnTo>
                  <a:pt x="440" y="388"/>
                </a:lnTo>
                <a:lnTo>
                  <a:pt x="435" y="390"/>
                </a:lnTo>
                <a:lnTo>
                  <a:pt x="426" y="394"/>
                </a:lnTo>
                <a:lnTo>
                  <a:pt x="422" y="397"/>
                </a:lnTo>
                <a:lnTo>
                  <a:pt x="418" y="400"/>
                </a:lnTo>
                <a:lnTo>
                  <a:pt x="411" y="407"/>
                </a:lnTo>
                <a:lnTo>
                  <a:pt x="408" y="410"/>
                </a:lnTo>
                <a:lnTo>
                  <a:pt x="405" y="414"/>
                </a:lnTo>
                <a:lnTo>
                  <a:pt x="402" y="419"/>
                </a:lnTo>
                <a:lnTo>
                  <a:pt x="400" y="423"/>
                </a:lnTo>
                <a:lnTo>
                  <a:pt x="399" y="428"/>
                </a:lnTo>
                <a:lnTo>
                  <a:pt x="398" y="432"/>
                </a:lnTo>
                <a:lnTo>
                  <a:pt x="398" y="437"/>
                </a:lnTo>
                <a:lnTo>
                  <a:pt x="399" y="441"/>
                </a:lnTo>
                <a:lnTo>
                  <a:pt x="399" y="446"/>
                </a:lnTo>
                <a:lnTo>
                  <a:pt x="401" y="450"/>
                </a:lnTo>
                <a:lnTo>
                  <a:pt x="404" y="458"/>
                </a:lnTo>
                <a:lnTo>
                  <a:pt x="408" y="466"/>
                </a:lnTo>
                <a:lnTo>
                  <a:pt x="413" y="473"/>
                </a:lnTo>
                <a:lnTo>
                  <a:pt x="419" y="480"/>
                </a:lnTo>
                <a:lnTo>
                  <a:pt x="423" y="486"/>
                </a:lnTo>
                <a:lnTo>
                  <a:pt x="427" y="492"/>
                </a:lnTo>
                <a:lnTo>
                  <a:pt x="430" y="498"/>
                </a:lnTo>
                <a:lnTo>
                  <a:pt x="431" y="501"/>
                </a:lnTo>
                <a:lnTo>
                  <a:pt x="431" y="504"/>
                </a:lnTo>
                <a:lnTo>
                  <a:pt x="431" y="506"/>
                </a:lnTo>
                <a:lnTo>
                  <a:pt x="430" y="509"/>
                </a:lnTo>
                <a:lnTo>
                  <a:pt x="429" y="511"/>
                </a:lnTo>
                <a:lnTo>
                  <a:pt x="427" y="514"/>
                </a:lnTo>
                <a:lnTo>
                  <a:pt x="424" y="516"/>
                </a:lnTo>
                <a:lnTo>
                  <a:pt x="420" y="518"/>
                </a:lnTo>
                <a:lnTo>
                  <a:pt x="415" y="520"/>
                </a:lnTo>
                <a:lnTo>
                  <a:pt x="410" y="522"/>
                </a:lnTo>
                <a:lnTo>
                  <a:pt x="142" y="522"/>
                </a:lnTo>
                <a:lnTo>
                  <a:pt x="142" y="327"/>
                </a:lnTo>
                <a:close/>
              </a:path>
            </a:pathLst>
          </a:custGeom>
          <a:ln>
            <a:solidFill>
              <a:schemeClr val="accent6"/>
            </a:solidFill>
            <a:headEnd/>
            <a:tailEnd/>
          </a:ln>
          <a:effectLst/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lIns="684000" tIns="36000" rIns="72000" bIns="36000" anchor="ctr" anchorCtr="0"/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ru-RU" sz="2000" dirty="0" smtClean="0">
              <a:solidFill>
                <a:schemeClr val="accent6"/>
              </a:solidFill>
            </a:endParaRPr>
          </a:p>
        </p:txBody>
      </p:sp>
      <p:sp useBgFill="1">
        <p:nvSpPr>
          <p:cNvPr id="36" name="Freeform 11"/>
          <p:cNvSpPr>
            <a:spLocks/>
          </p:cNvSpPr>
          <p:nvPr/>
        </p:nvSpPr>
        <p:spPr bwMode="auto">
          <a:xfrm>
            <a:off x="469063" y="3086891"/>
            <a:ext cx="2287503" cy="2038966"/>
          </a:xfrm>
          <a:custGeom>
            <a:avLst/>
            <a:gdLst>
              <a:gd name="T0" fmla="*/ 388 w 818"/>
              <a:gd name="T1" fmla="*/ 673 h 807"/>
              <a:gd name="T2" fmla="*/ 383 w 818"/>
              <a:gd name="T3" fmla="*/ 683 h 807"/>
              <a:gd name="T4" fmla="*/ 391 w 818"/>
              <a:gd name="T5" fmla="*/ 702 h 807"/>
              <a:gd name="T6" fmla="*/ 411 w 818"/>
              <a:gd name="T7" fmla="*/ 731 h 807"/>
              <a:gd name="T8" fmla="*/ 417 w 818"/>
              <a:gd name="T9" fmla="*/ 757 h 807"/>
              <a:gd name="T10" fmla="*/ 411 w 818"/>
              <a:gd name="T11" fmla="*/ 774 h 807"/>
              <a:gd name="T12" fmla="*/ 388 w 818"/>
              <a:gd name="T13" fmla="*/ 795 h 807"/>
              <a:gd name="T14" fmla="*/ 364 w 818"/>
              <a:gd name="T15" fmla="*/ 804 h 807"/>
              <a:gd name="T16" fmla="*/ 327 w 818"/>
              <a:gd name="T17" fmla="*/ 806 h 807"/>
              <a:gd name="T18" fmla="*/ 295 w 818"/>
              <a:gd name="T19" fmla="*/ 798 h 807"/>
              <a:gd name="T20" fmla="*/ 272 w 818"/>
              <a:gd name="T21" fmla="*/ 781 h 807"/>
              <a:gd name="T22" fmla="*/ 261 w 818"/>
              <a:gd name="T23" fmla="*/ 764 h 807"/>
              <a:gd name="T24" fmla="*/ 260 w 818"/>
              <a:gd name="T25" fmla="*/ 745 h 807"/>
              <a:gd name="T26" fmla="*/ 275 w 818"/>
              <a:gd name="T27" fmla="*/ 714 h 807"/>
              <a:gd name="T28" fmla="*/ 290 w 818"/>
              <a:gd name="T29" fmla="*/ 689 h 807"/>
              <a:gd name="T30" fmla="*/ 290 w 818"/>
              <a:gd name="T31" fmla="*/ 678 h 807"/>
              <a:gd name="T32" fmla="*/ 280 w 818"/>
              <a:gd name="T33" fmla="*/ 669 h 807"/>
              <a:gd name="T34" fmla="*/ 0 w 818"/>
              <a:gd name="T35" fmla="*/ 142 h 807"/>
              <a:gd name="T36" fmla="*/ 284 w 818"/>
              <a:gd name="T37" fmla="*/ 136 h 807"/>
              <a:gd name="T38" fmla="*/ 291 w 818"/>
              <a:gd name="T39" fmla="*/ 126 h 807"/>
              <a:gd name="T40" fmla="*/ 289 w 818"/>
              <a:gd name="T41" fmla="*/ 115 h 807"/>
              <a:gd name="T42" fmla="*/ 275 w 818"/>
              <a:gd name="T43" fmla="*/ 93 h 807"/>
              <a:gd name="T44" fmla="*/ 261 w 818"/>
              <a:gd name="T45" fmla="*/ 66 h 807"/>
              <a:gd name="T46" fmla="*/ 260 w 818"/>
              <a:gd name="T47" fmla="*/ 48 h 807"/>
              <a:gd name="T48" fmla="*/ 269 w 818"/>
              <a:gd name="T49" fmla="*/ 30 h 807"/>
              <a:gd name="T50" fmla="*/ 287 w 818"/>
              <a:gd name="T51" fmla="*/ 14 h 807"/>
              <a:gd name="T52" fmla="*/ 315 w 818"/>
              <a:gd name="T53" fmla="*/ 3 h 807"/>
              <a:gd name="T54" fmla="*/ 359 w 818"/>
              <a:gd name="T55" fmla="*/ 2 h 807"/>
              <a:gd name="T56" fmla="*/ 388 w 818"/>
              <a:gd name="T57" fmla="*/ 12 h 807"/>
              <a:gd name="T58" fmla="*/ 404 w 818"/>
              <a:gd name="T59" fmla="*/ 25 h 807"/>
              <a:gd name="T60" fmla="*/ 416 w 818"/>
              <a:gd name="T61" fmla="*/ 42 h 807"/>
              <a:gd name="T62" fmla="*/ 417 w 818"/>
              <a:gd name="T63" fmla="*/ 59 h 807"/>
              <a:gd name="T64" fmla="*/ 406 w 818"/>
              <a:gd name="T65" fmla="*/ 84 h 807"/>
              <a:gd name="T66" fmla="*/ 385 w 818"/>
              <a:gd name="T67" fmla="*/ 115 h 807"/>
              <a:gd name="T68" fmla="*/ 383 w 818"/>
              <a:gd name="T69" fmla="*/ 127 h 807"/>
              <a:gd name="T70" fmla="*/ 391 w 818"/>
              <a:gd name="T71" fmla="*/ 136 h 807"/>
              <a:gd name="T72" fmla="*/ 677 w 818"/>
              <a:gd name="T73" fmla="*/ 142 h 807"/>
              <a:gd name="T74" fmla="*/ 683 w 818"/>
              <a:gd name="T75" fmla="*/ 349 h 807"/>
              <a:gd name="T76" fmla="*/ 692 w 818"/>
              <a:gd name="T77" fmla="*/ 356 h 807"/>
              <a:gd name="T78" fmla="*/ 707 w 818"/>
              <a:gd name="T79" fmla="*/ 352 h 807"/>
              <a:gd name="T80" fmla="*/ 742 w 818"/>
              <a:gd name="T81" fmla="*/ 330 h 807"/>
              <a:gd name="T82" fmla="*/ 762 w 818"/>
              <a:gd name="T83" fmla="*/ 324 h 807"/>
              <a:gd name="T84" fmla="*/ 780 w 818"/>
              <a:gd name="T85" fmla="*/ 328 h 807"/>
              <a:gd name="T86" fmla="*/ 795 w 818"/>
              <a:gd name="T87" fmla="*/ 340 h 807"/>
              <a:gd name="T88" fmla="*/ 811 w 818"/>
              <a:gd name="T89" fmla="*/ 366 h 807"/>
              <a:gd name="T90" fmla="*/ 818 w 818"/>
              <a:gd name="T91" fmla="*/ 396 h 807"/>
              <a:gd name="T92" fmla="*/ 814 w 818"/>
              <a:gd name="T93" fmla="*/ 434 h 807"/>
              <a:gd name="T94" fmla="*/ 803 w 818"/>
              <a:gd name="T95" fmla="*/ 458 h 807"/>
              <a:gd name="T96" fmla="*/ 790 w 818"/>
              <a:gd name="T97" fmla="*/ 474 h 807"/>
              <a:gd name="T98" fmla="*/ 773 w 818"/>
              <a:gd name="T99" fmla="*/ 482 h 807"/>
              <a:gd name="T100" fmla="*/ 752 w 818"/>
              <a:gd name="T101" fmla="*/ 480 h 807"/>
              <a:gd name="T102" fmla="*/ 714 w 818"/>
              <a:gd name="T103" fmla="*/ 455 h 807"/>
              <a:gd name="T104" fmla="*/ 699 w 818"/>
              <a:gd name="T105" fmla="*/ 448 h 807"/>
              <a:gd name="T106" fmla="*/ 687 w 818"/>
              <a:gd name="T107" fmla="*/ 450 h 807"/>
              <a:gd name="T108" fmla="*/ 679 w 818"/>
              <a:gd name="T109" fmla="*/ 464 h 807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w 818"/>
              <a:gd name="T166" fmla="*/ 0 h 807"/>
              <a:gd name="T167" fmla="*/ 818 w 818"/>
              <a:gd name="T168" fmla="*/ 807 h 807"/>
            </a:gdLst>
            <a:ahLst/>
            <a:cxnLst>
              <a:cxn ang="T110">
                <a:pos x="T0" y="T1"/>
              </a:cxn>
              <a:cxn ang="T111">
                <a:pos x="T2" y="T3"/>
              </a:cxn>
              <a:cxn ang="T112">
                <a:pos x="T4" y="T5"/>
              </a:cxn>
              <a:cxn ang="T113">
                <a:pos x="T6" y="T7"/>
              </a:cxn>
              <a:cxn ang="T114">
                <a:pos x="T8" y="T9"/>
              </a:cxn>
              <a:cxn ang="T115">
                <a:pos x="T10" y="T11"/>
              </a:cxn>
              <a:cxn ang="T116">
                <a:pos x="T12" y="T13"/>
              </a:cxn>
              <a:cxn ang="T117">
                <a:pos x="T14" y="T15"/>
              </a:cxn>
              <a:cxn ang="T118">
                <a:pos x="T16" y="T17"/>
              </a:cxn>
              <a:cxn ang="T119">
                <a:pos x="T18" y="T19"/>
              </a:cxn>
              <a:cxn ang="T120">
                <a:pos x="T20" y="T21"/>
              </a:cxn>
              <a:cxn ang="T121">
                <a:pos x="T22" y="T23"/>
              </a:cxn>
              <a:cxn ang="T122">
                <a:pos x="T24" y="T25"/>
              </a:cxn>
              <a:cxn ang="T123">
                <a:pos x="T26" y="T27"/>
              </a:cxn>
              <a:cxn ang="T124">
                <a:pos x="T28" y="T29"/>
              </a:cxn>
              <a:cxn ang="T125">
                <a:pos x="T30" y="T31"/>
              </a:cxn>
              <a:cxn ang="T126">
                <a:pos x="T32" y="T33"/>
              </a:cxn>
              <a:cxn ang="T127">
                <a:pos x="T34" y="T35"/>
              </a:cxn>
              <a:cxn ang="T128">
                <a:pos x="T36" y="T37"/>
              </a:cxn>
              <a:cxn ang="T129">
                <a:pos x="T38" y="T39"/>
              </a:cxn>
              <a:cxn ang="T130">
                <a:pos x="T40" y="T41"/>
              </a:cxn>
              <a:cxn ang="T131">
                <a:pos x="T42" y="T43"/>
              </a:cxn>
              <a:cxn ang="T132">
                <a:pos x="T44" y="T45"/>
              </a:cxn>
              <a:cxn ang="T133">
                <a:pos x="T46" y="T47"/>
              </a:cxn>
              <a:cxn ang="T134">
                <a:pos x="T48" y="T49"/>
              </a:cxn>
              <a:cxn ang="T135">
                <a:pos x="T50" y="T51"/>
              </a:cxn>
              <a:cxn ang="T136">
                <a:pos x="T52" y="T53"/>
              </a:cxn>
              <a:cxn ang="T137">
                <a:pos x="T54" y="T55"/>
              </a:cxn>
              <a:cxn ang="T138">
                <a:pos x="T56" y="T57"/>
              </a:cxn>
              <a:cxn ang="T139">
                <a:pos x="T58" y="T59"/>
              </a:cxn>
              <a:cxn ang="T140">
                <a:pos x="T60" y="T61"/>
              </a:cxn>
              <a:cxn ang="T141">
                <a:pos x="T62" y="T63"/>
              </a:cxn>
              <a:cxn ang="T142">
                <a:pos x="T64" y="T65"/>
              </a:cxn>
              <a:cxn ang="T143">
                <a:pos x="T66" y="T67"/>
              </a:cxn>
              <a:cxn ang="T144">
                <a:pos x="T68" y="T69"/>
              </a:cxn>
              <a:cxn ang="T145">
                <a:pos x="T70" y="T71"/>
              </a:cxn>
              <a:cxn ang="T146">
                <a:pos x="T72" y="T73"/>
              </a:cxn>
              <a:cxn ang="T147">
                <a:pos x="T74" y="T75"/>
              </a:cxn>
              <a:cxn ang="T148">
                <a:pos x="T76" y="T77"/>
              </a:cxn>
              <a:cxn ang="T149">
                <a:pos x="T78" y="T79"/>
              </a:cxn>
              <a:cxn ang="T150">
                <a:pos x="T80" y="T81"/>
              </a:cxn>
              <a:cxn ang="T151">
                <a:pos x="T82" y="T83"/>
              </a:cxn>
              <a:cxn ang="T152">
                <a:pos x="T84" y="T85"/>
              </a:cxn>
              <a:cxn ang="T153">
                <a:pos x="T86" y="T87"/>
              </a:cxn>
              <a:cxn ang="T154">
                <a:pos x="T88" y="T89"/>
              </a:cxn>
              <a:cxn ang="T155">
                <a:pos x="T90" y="T91"/>
              </a:cxn>
              <a:cxn ang="T156">
                <a:pos x="T92" y="T93"/>
              </a:cxn>
              <a:cxn ang="T157">
                <a:pos x="T94" y="T95"/>
              </a:cxn>
              <a:cxn ang="T158">
                <a:pos x="T96" y="T97"/>
              </a:cxn>
              <a:cxn ang="T159">
                <a:pos x="T98" y="T99"/>
              </a:cxn>
              <a:cxn ang="T160">
                <a:pos x="T100" y="T101"/>
              </a:cxn>
              <a:cxn ang="T161">
                <a:pos x="T102" y="T103"/>
              </a:cxn>
              <a:cxn ang="T162">
                <a:pos x="T104" y="T105"/>
              </a:cxn>
              <a:cxn ang="T163">
                <a:pos x="T106" y="T107"/>
              </a:cxn>
              <a:cxn ang="T164">
                <a:pos x="T108" y="T109"/>
              </a:cxn>
            </a:cxnLst>
            <a:rect l="T165" t="T166" r="T167" b="T168"/>
            <a:pathLst>
              <a:path w="818" h="807">
                <a:moveTo>
                  <a:pt x="405" y="665"/>
                </a:moveTo>
                <a:lnTo>
                  <a:pt x="395" y="669"/>
                </a:lnTo>
                <a:lnTo>
                  <a:pt x="391" y="671"/>
                </a:lnTo>
                <a:lnTo>
                  <a:pt x="388" y="673"/>
                </a:lnTo>
                <a:lnTo>
                  <a:pt x="385" y="676"/>
                </a:lnTo>
                <a:lnTo>
                  <a:pt x="384" y="678"/>
                </a:lnTo>
                <a:lnTo>
                  <a:pt x="383" y="681"/>
                </a:lnTo>
                <a:lnTo>
                  <a:pt x="383" y="683"/>
                </a:lnTo>
                <a:lnTo>
                  <a:pt x="383" y="686"/>
                </a:lnTo>
                <a:lnTo>
                  <a:pt x="384" y="689"/>
                </a:lnTo>
                <a:lnTo>
                  <a:pt x="387" y="695"/>
                </a:lnTo>
                <a:lnTo>
                  <a:pt x="391" y="702"/>
                </a:lnTo>
                <a:lnTo>
                  <a:pt x="395" y="709"/>
                </a:lnTo>
                <a:lnTo>
                  <a:pt x="401" y="716"/>
                </a:lnTo>
                <a:lnTo>
                  <a:pt x="406" y="723"/>
                </a:lnTo>
                <a:lnTo>
                  <a:pt x="411" y="731"/>
                </a:lnTo>
                <a:lnTo>
                  <a:pt x="415" y="739"/>
                </a:lnTo>
                <a:lnTo>
                  <a:pt x="417" y="747"/>
                </a:lnTo>
                <a:lnTo>
                  <a:pt x="417" y="753"/>
                </a:lnTo>
                <a:lnTo>
                  <a:pt x="417" y="757"/>
                </a:lnTo>
                <a:lnTo>
                  <a:pt x="417" y="761"/>
                </a:lnTo>
                <a:lnTo>
                  <a:pt x="416" y="766"/>
                </a:lnTo>
                <a:lnTo>
                  <a:pt x="414" y="770"/>
                </a:lnTo>
                <a:lnTo>
                  <a:pt x="411" y="774"/>
                </a:lnTo>
                <a:lnTo>
                  <a:pt x="404" y="782"/>
                </a:lnTo>
                <a:lnTo>
                  <a:pt x="401" y="786"/>
                </a:lnTo>
                <a:lnTo>
                  <a:pt x="397" y="789"/>
                </a:lnTo>
                <a:lnTo>
                  <a:pt x="388" y="795"/>
                </a:lnTo>
                <a:lnTo>
                  <a:pt x="384" y="797"/>
                </a:lnTo>
                <a:lnTo>
                  <a:pt x="379" y="799"/>
                </a:lnTo>
                <a:lnTo>
                  <a:pt x="369" y="803"/>
                </a:lnTo>
                <a:lnTo>
                  <a:pt x="364" y="804"/>
                </a:lnTo>
                <a:lnTo>
                  <a:pt x="359" y="805"/>
                </a:lnTo>
                <a:lnTo>
                  <a:pt x="348" y="807"/>
                </a:lnTo>
                <a:lnTo>
                  <a:pt x="337" y="807"/>
                </a:lnTo>
                <a:lnTo>
                  <a:pt x="327" y="806"/>
                </a:lnTo>
                <a:lnTo>
                  <a:pt x="315" y="804"/>
                </a:lnTo>
                <a:lnTo>
                  <a:pt x="305" y="801"/>
                </a:lnTo>
                <a:lnTo>
                  <a:pt x="300" y="800"/>
                </a:lnTo>
                <a:lnTo>
                  <a:pt x="295" y="798"/>
                </a:lnTo>
                <a:lnTo>
                  <a:pt x="287" y="793"/>
                </a:lnTo>
                <a:lnTo>
                  <a:pt x="282" y="790"/>
                </a:lnTo>
                <a:lnTo>
                  <a:pt x="279" y="787"/>
                </a:lnTo>
                <a:lnTo>
                  <a:pt x="272" y="781"/>
                </a:lnTo>
                <a:lnTo>
                  <a:pt x="269" y="777"/>
                </a:lnTo>
                <a:lnTo>
                  <a:pt x="266" y="773"/>
                </a:lnTo>
                <a:lnTo>
                  <a:pt x="263" y="769"/>
                </a:lnTo>
                <a:lnTo>
                  <a:pt x="261" y="764"/>
                </a:lnTo>
                <a:lnTo>
                  <a:pt x="260" y="760"/>
                </a:lnTo>
                <a:lnTo>
                  <a:pt x="260" y="755"/>
                </a:lnTo>
                <a:lnTo>
                  <a:pt x="259" y="751"/>
                </a:lnTo>
                <a:lnTo>
                  <a:pt x="260" y="745"/>
                </a:lnTo>
                <a:lnTo>
                  <a:pt x="262" y="737"/>
                </a:lnTo>
                <a:lnTo>
                  <a:pt x="265" y="729"/>
                </a:lnTo>
                <a:lnTo>
                  <a:pt x="270" y="722"/>
                </a:lnTo>
                <a:lnTo>
                  <a:pt x="275" y="714"/>
                </a:lnTo>
                <a:lnTo>
                  <a:pt x="279" y="707"/>
                </a:lnTo>
                <a:lnTo>
                  <a:pt x="284" y="701"/>
                </a:lnTo>
                <a:lnTo>
                  <a:pt x="288" y="695"/>
                </a:lnTo>
                <a:lnTo>
                  <a:pt x="290" y="689"/>
                </a:lnTo>
                <a:lnTo>
                  <a:pt x="291" y="686"/>
                </a:lnTo>
                <a:lnTo>
                  <a:pt x="291" y="683"/>
                </a:lnTo>
                <a:lnTo>
                  <a:pt x="291" y="681"/>
                </a:lnTo>
                <a:lnTo>
                  <a:pt x="290" y="678"/>
                </a:lnTo>
                <a:lnTo>
                  <a:pt x="289" y="676"/>
                </a:lnTo>
                <a:lnTo>
                  <a:pt x="287" y="673"/>
                </a:lnTo>
                <a:lnTo>
                  <a:pt x="284" y="671"/>
                </a:lnTo>
                <a:lnTo>
                  <a:pt x="280" y="669"/>
                </a:lnTo>
                <a:lnTo>
                  <a:pt x="276" y="667"/>
                </a:lnTo>
                <a:lnTo>
                  <a:pt x="270" y="665"/>
                </a:lnTo>
                <a:lnTo>
                  <a:pt x="0" y="665"/>
                </a:lnTo>
                <a:lnTo>
                  <a:pt x="0" y="142"/>
                </a:lnTo>
                <a:lnTo>
                  <a:pt x="270" y="142"/>
                </a:lnTo>
                <a:lnTo>
                  <a:pt x="276" y="140"/>
                </a:lnTo>
                <a:lnTo>
                  <a:pt x="280" y="138"/>
                </a:lnTo>
                <a:lnTo>
                  <a:pt x="284" y="136"/>
                </a:lnTo>
                <a:lnTo>
                  <a:pt x="287" y="134"/>
                </a:lnTo>
                <a:lnTo>
                  <a:pt x="289" y="131"/>
                </a:lnTo>
                <a:lnTo>
                  <a:pt x="290" y="129"/>
                </a:lnTo>
                <a:lnTo>
                  <a:pt x="291" y="126"/>
                </a:lnTo>
                <a:lnTo>
                  <a:pt x="291" y="124"/>
                </a:lnTo>
                <a:lnTo>
                  <a:pt x="291" y="121"/>
                </a:lnTo>
                <a:lnTo>
                  <a:pt x="290" y="118"/>
                </a:lnTo>
                <a:lnTo>
                  <a:pt x="289" y="115"/>
                </a:lnTo>
                <a:lnTo>
                  <a:pt x="288" y="113"/>
                </a:lnTo>
                <a:lnTo>
                  <a:pt x="284" y="106"/>
                </a:lnTo>
                <a:lnTo>
                  <a:pt x="279" y="100"/>
                </a:lnTo>
                <a:lnTo>
                  <a:pt x="275" y="93"/>
                </a:lnTo>
                <a:lnTo>
                  <a:pt x="270" y="86"/>
                </a:lnTo>
                <a:lnTo>
                  <a:pt x="265" y="78"/>
                </a:lnTo>
                <a:lnTo>
                  <a:pt x="262" y="70"/>
                </a:lnTo>
                <a:lnTo>
                  <a:pt x="261" y="66"/>
                </a:lnTo>
                <a:lnTo>
                  <a:pt x="260" y="61"/>
                </a:lnTo>
                <a:lnTo>
                  <a:pt x="259" y="56"/>
                </a:lnTo>
                <a:lnTo>
                  <a:pt x="260" y="52"/>
                </a:lnTo>
                <a:lnTo>
                  <a:pt x="260" y="48"/>
                </a:lnTo>
                <a:lnTo>
                  <a:pt x="261" y="43"/>
                </a:lnTo>
                <a:lnTo>
                  <a:pt x="263" y="39"/>
                </a:lnTo>
                <a:lnTo>
                  <a:pt x="266" y="34"/>
                </a:lnTo>
                <a:lnTo>
                  <a:pt x="269" y="30"/>
                </a:lnTo>
                <a:lnTo>
                  <a:pt x="272" y="26"/>
                </a:lnTo>
                <a:lnTo>
                  <a:pt x="275" y="23"/>
                </a:lnTo>
                <a:lnTo>
                  <a:pt x="279" y="20"/>
                </a:lnTo>
                <a:lnTo>
                  <a:pt x="287" y="14"/>
                </a:lnTo>
                <a:lnTo>
                  <a:pt x="295" y="9"/>
                </a:lnTo>
                <a:lnTo>
                  <a:pt x="300" y="7"/>
                </a:lnTo>
                <a:lnTo>
                  <a:pt x="305" y="6"/>
                </a:lnTo>
                <a:lnTo>
                  <a:pt x="315" y="3"/>
                </a:lnTo>
                <a:lnTo>
                  <a:pt x="327" y="1"/>
                </a:lnTo>
                <a:lnTo>
                  <a:pt x="337" y="0"/>
                </a:lnTo>
                <a:lnTo>
                  <a:pt x="348" y="1"/>
                </a:lnTo>
                <a:lnTo>
                  <a:pt x="359" y="2"/>
                </a:lnTo>
                <a:lnTo>
                  <a:pt x="369" y="4"/>
                </a:lnTo>
                <a:lnTo>
                  <a:pt x="379" y="8"/>
                </a:lnTo>
                <a:lnTo>
                  <a:pt x="384" y="10"/>
                </a:lnTo>
                <a:lnTo>
                  <a:pt x="388" y="12"/>
                </a:lnTo>
                <a:lnTo>
                  <a:pt x="393" y="15"/>
                </a:lnTo>
                <a:lnTo>
                  <a:pt x="397" y="18"/>
                </a:lnTo>
                <a:lnTo>
                  <a:pt x="401" y="21"/>
                </a:lnTo>
                <a:lnTo>
                  <a:pt x="404" y="25"/>
                </a:lnTo>
                <a:lnTo>
                  <a:pt x="408" y="29"/>
                </a:lnTo>
                <a:lnTo>
                  <a:pt x="411" y="33"/>
                </a:lnTo>
                <a:lnTo>
                  <a:pt x="414" y="37"/>
                </a:lnTo>
                <a:lnTo>
                  <a:pt x="416" y="42"/>
                </a:lnTo>
                <a:lnTo>
                  <a:pt x="417" y="46"/>
                </a:lnTo>
                <a:lnTo>
                  <a:pt x="417" y="50"/>
                </a:lnTo>
                <a:lnTo>
                  <a:pt x="417" y="55"/>
                </a:lnTo>
                <a:lnTo>
                  <a:pt x="417" y="59"/>
                </a:lnTo>
                <a:lnTo>
                  <a:pt x="415" y="68"/>
                </a:lnTo>
                <a:lnTo>
                  <a:pt x="413" y="72"/>
                </a:lnTo>
                <a:lnTo>
                  <a:pt x="411" y="76"/>
                </a:lnTo>
                <a:lnTo>
                  <a:pt x="406" y="84"/>
                </a:lnTo>
                <a:lnTo>
                  <a:pt x="395" y="99"/>
                </a:lnTo>
                <a:lnTo>
                  <a:pt x="391" y="105"/>
                </a:lnTo>
                <a:lnTo>
                  <a:pt x="387" y="112"/>
                </a:lnTo>
                <a:lnTo>
                  <a:pt x="385" y="115"/>
                </a:lnTo>
                <a:lnTo>
                  <a:pt x="384" y="118"/>
                </a:lnTo>
                <a:lnTo>
                  <a:pt x="383" y="121"/>
                </a:lnTo>
                <a:lnTo>
                  <a:pt x="383" y="124"/>
                </a:lnTo>
                <a:lnTo>
                  <a:pt x="383" y="127"/>
                </a:lnTo>
                <a:lnTo>
                  <a:pt x="384" y="129"/>
                </a:lnTo>
                <a:lnTo>
                  <a:pt x="385" y="132"/>
                </a:lnTo>
                <a:lnTo>
                  <a:pt x="388" y="134"/>
                </a:lnTo>
                <a:lnTo>
                  <a:pt x="391" y="136"/>
                </a:lnTo>
                <a:lnTo>
                  <a:pt x="395" y="138"/>
                </a:lnTo>
                <a:lnTo>
                  <a:pt x="399" y="140"/>
                </a:lnTo>
                <a:lnTo>
                  <a:pt x="405" y="142"/>
                </a:lnTo>
                <a:lnTo>
                  <a:pt x="677" y="142"/>
                </a:lnTo>
                <a:lnTo>
                  <a:pt x="677" y="336"/>
                </a:lnTo>
                <a:lnTo>
                  <a:pt x="679" y="341"/>
                </a:lnTo>
                <a:lnTo>
                  <a:pt x="681" y="345"/>
                </a:lnTo>
                <a:lnTo>
                  <a:pt x="683" y="349"/>
                </a:lnTo>
                <a:lnTo>
                  <a:pt x="685" y="352"/>
                </a:lnTo>
                <a:lnTo>
                  <a:pt x="687" y="354"/>
                </a:lnTo>
                <a:lnTo>
                  <a:pt x="690" y="355"/>
                </a:lnTo>
                <a:lnTo>
                  <a:pt x="692" y="356"/>
                </a:lnTo>
                <a:lnTo>
                  <a:pt x="695" y="356"/>
                </a:lnTo>
                <a:lnTo>
                  <a:pt x="699" y="356"/>
                </a:lnTo>
                <a:lnTo>
                  <a:pt x="701" y="355"/>
                </a:lnTo>
                <a:lnTo>
                  <a:pt x="707" y="352"/>
                </a:lnTo>
                <a:lnTo>
                  <a:pt x="713" y="348"/>
                </a:lnTo>
                <a:lnTo>
                  <a:pt x="720" y="344"/>
                </a:lnTo>
                <a:lnTo>
                  <a:pt x="734" y="334"/>
                </a:lnTo>
                <a:lnTo>
                  <a:pt x="742" y="330"/>
                </a:lnTo>
                <a:lnTo>
                  <a:pt x="750" y="327"/>
                </a:lnTo>
                <a:lnTo>
                  <a:pt x="754" y="325"/>
                </a:lnTo>
                <a:lnTo>
                  <a:pt x="758" y="324"/>
                </a:lnTo>
                <a:lnTo>
                  <a:pt x="762" y="324"/>
                </a:lnTo>
                <a:lnTo>
                  <a:pt x="766" y="324"/>
                </a:lnTo>
                <a:lnTo>
                  <a:pt x="771" y="325"/>
                </a:lnTo>
                <a:lnTo>
                  <a:pt x="775" y="326"/>
                </a:lnTo>
                <a:lnTo>
                  <a:pt x="780" y="328"/>
                </a:lnTo>
                <a:lnTo>
                  <a:pt x="785" y="331"/>
                </a:lnTo>
                <a:lnTo>
                  <a:pt x="788" y="333"/>
                </a:lnTo>
                <a:lnTo>
                  <a:pt x="792" y="336"/>
                </a:lnTo>
                <a:lnTo>
                  <a:pt x="795" y="340"/>
                </a:lnTo>
                <a:lnTo>
                  <a:pt x="799" y="343"/>
                </a:lnTo>
                <a:lnTo>
                  <a:pt x="804" y="351"/>
                </a:lnTo>
                <a:lnTo>
                  <a:pt x="809" y="361"/>
                </a:lnTo>
                <a:lnTo>
                  <a:pt x="811" y="366"/>
                </a:lnTo>
                <a:lnTo>
                  <a:pt x="813" y="371"/>
                </a:lnTo>
                <a:lnTo>
                  <a:pt x="815" y="381"/>
                </a:lnTo>
                <a:lnTo>
                  <a:pt x="817" y="391"/>
                </a:lnTo>
                <a:lnTo>
                  <a:pt x="818" y="396"/>
                </a:lnTo>
                <a:lnTo>
                  <a:pt x="818" y="402"/>
                </a:lnTo>
                <a:lnTo>
                  <a:pt x="818" y="413"/>
                </a:lnTo>
                <a:lnTo>
                  <a:pt x="816" y="423"/>
                </a:lnTo>
                <a:lnTo>
                  <a:pt x="814" y="434"/>
                </a:lnTo>
                <a:lnTo>
                  <a:pt x="811" y="444"/>
                </a:lnTo>
                <a:lnTo>
                  <a:pt x="809" y="448"/>
                </a:lnTo>
                <a:lnTo>
                  <a:pt x="806" y="453"/>
                </a:lnTo>
                <a:lnTo>
                  <a:pt x="803" y="458"/>
                </a:lnTo>
                <a:lnTo>
                  <a:pt x="800" y="462"/>
                </a:lnTo>
                <a:lnTo>
                  <a:pt x="797" y="466"/>
                </a:lnTo>
                <a:lnTo>
                  <a:pt x="794" y="470"/>
                </a:lnTo>
                <a:lnTo>
                  <a:pt x="790" y="474"/>
                </a:lnTo>
                <a:lnTo>
                  <a:pt x="786" y="477"/>
                </a:lnTo>
                <a:lnTo>
                  <a:pt x="781" y="479"/>
                </a:lnTo>
                <a:lnTo>
                  <a:pt x="777" y="481"/>
                </a:lnTo>
                <a:lnTo>
                  <a:pt x="773" y="482"/>
                </a:lnTo>
                <a:lnTo>
                  <a:pt x="768" y="483"/>
                </a:lnTo>
                <a:lnTo>
                  <a:pt x="764" y="483"/>
                </a:lnTo>
                <a:lnTo>
                  <a:pt x="760" y="483"/>
                </a:lnTo>
                <a:lnTo>
                  <a:pt x="752" y="480"/>
                </a:lnTo>
                <a:lnTo>
                  <a:pt x="744" y="477"/>
                </a:lnTo>
                <a:lnTo>
                  <a:pt x="736" y="472"/>
                </a:lnTo>
                <a:lnTo>
                  <a:pt x="721" y="461"/>
                </a:lnTo>
                <a:lnTo>
                  <a:pt x="714" y="455"/>
                </a:lnTo>
                <a:lnTo>
                  <a:pt x="708" y="451"/>
                </a:lnTo>
                <a:lnTo>
                  <a:pt x="705" y="450"/>
                </a:lnTo>
                <a:lnTo>
                  <a:pt x="702" y="448"/>
                </a:lnTo>
                <a:lnTo>
                  <a:pt x="699" y="448"/>
                </a:lnTo>
                <a:lnTo>
                  <a:pt x="695" y="447"/>
                </a:lnTo>
                <a:lnTo>
                  <a:pt x="692" y="448"/>
                </a:lnTo>
                <a:lnTo>
                  <a:pt x="690" y="448"/>
                </a:lnTo>
                <a:lnTo>
                  <a:pt x="687" y="450"/>
                </a:lnTo>
                <a:lnTo>
                  <a:pt x="685" y="452"/>
                </a:lnTo>
                <a:lnTo>
                  <a:pt x="683" y="455"/>
                </a:lnTo>
                <a:lnTo>
                  <a:pt x="681" y="459"/>
                </a:lnTo>
                <a:lnTo>
                  <a:pt x="679" y="464"/>
                </a:lnTo>
                <a:lnTo>
                  <a:pt x="677" y="469"/>
                </a:lnTo>
                <a:lnTo>
                  <a:pt x="677" y="665"/>
                </a:lnTo>
                <a:lnTo>
                  <a:pt x="405" y="665"/>
                </a:lnTo>
                <a:close/>
              </a:path>
            </a:pathLst>
          </a:custGeom>
          <a:ln>
            <a:solidFill>
              <a:schemeClr val="accent6"/>
            </a:solidFill>
            <a:headEnd/>
            <a:tailEnd/>
          </a:ln>
          <a:effectLst/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lIns="252000" tIns="36000" rIns="72000" bIns="36000" anchor="ctr" anchorCtr="0"/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ru-RU" sz="2000" dirty="0" smtClean="0">
              <a:solidFill>
                <a:schemeClr val="accent6"/>
              </a:solidFill>
            </a:endParaRPr>
          </a:p>
        </p:txBody>
      </p:sp>
      <p:sp useBgFill="1">
        <p:nvSpPr>
          <p:cNvPr id="37" name="Freeform 12"/>
          <p:cNvSpPr>
            <a:spLocks/>
          </p:cNvSpPr>
          <p:nvPr/>
        </p:nvSpPr>
        <p:spPr bwMode="auto">
          <a:xfrm>
            <a:off x="469063" y="2125578"/>
            <a:ext cx="1894391" cy="1319510"/>
          </a:xfrm>
          <a:custGeom>
            <a:avLst/>
            <a:gdLst>
              <a:gd name="T0" fmla="*/ 675 w 677"/>
              <a:gd name="T1" fmla="*/ 196 h 522"/>
              <a:gd name="T2" fmla="*/ 669 w 677"/>
              <a:gd name="T3" fmla="*/ 207 h 522"/>
              <a:gd name="T4" fmla="*/ 661 w 677"/>
              <a:gd name="T5" fmla="*/ 213 h 522"/>
              <a:gd name="T6" fmla="*/ 650 w 677"/>
              <a:gd name="T7" fmla="*/ 212 h 522"/>
              <a:gd name="T8" fmla="*/ 634 w 677"/>
              <a:gd name="T9" fmla="*/ 202 h 522"/>
              <a:gd name="T10" fmla="*/ 615 w 677"/>
              <a:gd name="T11" fmla="*/ 189 h 522"/>
              <a:gd name="T12" fmla="*/ 601 w 677"/>
              <a:gd name="T13" fmla="*/ 184 h 522"/>
              <a:gd name="T14" fmla="*/ 589 w 677"/>
              <a:gd name="T15" fmla="*/ 182 h 522"/>
              <a:gd name="T16" fmla="*/ 578 w 677"/>
              <a:gd name="T17" fmla="*/ 184 h 522"/>
              <a:gd name="T18" fmla="*/ 566 w 677"/>
              <a:gd name="T19" fmla="*/ 190 h 522"/>
              <a:gd name="T20" fmla="*/ 556 w 677"/>
              <a:gd name="T21" fmla="*/ 198 h 522"/>
              <a:gd name="T22" fmla="*/ 542 w 677"/>
              <a:gd name="T23" fmla="*/ 222 h 522"/>
              <a:gd name="T24" fmla="*/ 537 w 677"/>
              <a:gd name="T25" fmla="*/ 241 h 522"/>
              <a:gd name="T26" fmla="*/ 535 w 677"/>
              <a:gd name="T27" fmla="*/ 273 h 522"/>
              <a:gd name="T28" fmla="*/ 539 w 677"/>
              <a:gd name="T29" fmla="*/ 294 h 522"/>
              <a:gd name="T30" fmla="*/ 548 w 677"/>
              <a:gd name="T31" fmla="*/ 312 h 522"/>
              <a:gd name="T32" fmla="*/ 562 w 677"/>
              <a:gd name="T33" fmla="*/ 330 h 522"/>
              <a:gd name="T34" fmla="*/ 577 w 677"/>
              <a:gd name="T35" fmla="*/ 338 h 522"/>
              <a:gd name="T36" fmla="*/ 590 w 677"/>
              <a:gd name="T37" fmla="*/ 340 h 522"/>
              <a:gd name="T38" fmla="*/ 603 w 677"/>
              <a:gd name="T39" fmla="*/ 337 h 522"/>
              <a:gd name="T40" fmla="*/ 619 w 677"/>
              <a:gd name="T41" fmla="*/ 329 h 522"/>
              <a:gd name="T42" fmla="*/ 650 w 677"/>
              <a:gd name="T43" fmla="*/ 308 h 522"/>
              <a:gd name="T44" fmla="*/ 658 w 677"/>
              <a:gd name="T45" fmla="*/ 306 h 522"/>
              <a:gd name="T46" fmla="*/ 666 w 677"/>
              <a:gd name="T47" fmla="*/ 308 h 522"/>
              <a:gd name="T48" fmla="*/ 673 w 677"/>
              <a:gd name="T49" fmla="*/ 317 h 522"/>
              <a:gd name="T50" fmla="*/ 405 w 677"/>
              <a:gd name="T51" fmla="*/ 522 h 522"/>
              <a:gd name="T52" fmla="*/ 388 w 677"/>
              <a:gd name="T53" fmla="*/ 513 h 522"/>
              <a:gd name="T54" fmla="*/ 383 w 677"/>
              <a:gd name="T55" fmla="*/ 506 h 522"/>
              <a:gd name="T56" fmla="*/ 385 w 677"/>
              <a:gd name="T57" fmla="*/ 495 h 522"/>
              <a:gd name="T58" fmla="*/ 406 w 677"/>
              <a:gd name="T59" fmla="*/ 463 h 522"/>
              <a:gd name="T60" fmla="*/ 416 w 677"/>
              <a:gd name="T61" fmla="*/ 441 h 522"/>
              <a:gd name="T62" fmla="*/ 417 w 677"/>
              <a:gd name="T63" fmla="*/ 429 h 522"/>
              <a:gd name="T64" fmla="*/ 414 w 677"/>
              <a:gd name="T65" fmla="*/ 418 h 522"/>
              <a:gd name="T66" fmla="*/ 407 w 677"/>
              <a:gd name="T67" fmla="*/ 406 h 522"/>
              <a:gd name="T68" fmla="*/ 392 w 677"/>
              <a:gd name="T69" fmla="*/ 393 h 522"/>
              <a:gd name="T70" fmla="*/ 377 w 677"/>
              <a:gd name="T71" fmla="*/ 386 h 522"/>
              <a:gd name="T72" fmla="*/ 355 w 677"/>
              <a:gd name="T73" fmla="*/ 381 h 522"/>
              <a:gd name="T74" fmla="*/ 325 w 677"/>
              <a:gd name="T75" fmla="*/ 381 h 522"/>
              <a:gd name="T76" fmla="*/ 296 w 677"/>
              <a:gd name="T77" fmla="*/ 388 h 522"/>
              <a:gd name="T78" fmla="*/ 281 w 677"/>
              <a:gd name="T79" fmla="*/ 397 h 522"/>
              <a:gd name="T80" fmla="*/ 269 w 677"/>
              <a:gd name="T81" fmla="*/ 409 h 522"/>
              <a:gd name="T82" fmla="*/ 261 w 677"/>
              <a:gd name="T83" fmla="*/ 423 h 522"/>
              <a:gd name="T84" fmla="*/ 259 w 677"/>
              <a:gd name="T85" fmla="*/ 436 h 522"/>
              <a:gd name="T86" fmla="*/ 262 w 677"/>
              <a:gd name="T87" fmla="*/ 450 h 522"/>
              <a:gd name="T88" fmla="*/ 274 w 677"/>
              <a:gd name="T89" fmla="*/ 472 h 522"/>
              <a:gd name="T90" fmla="*/ 288 w 677"/>
              <a:gd name="T91" fmla="*/ 492 h 522"/>
              <a:gd name="T92" fmla="*/ 291 w 677"/>
              <a:gd name="T93" fmla="*/ 503 h 522"/>
              <a:gd name="T94" fmla="*/ 289 w 677"/>
              <a:gd name="T95" fmla="*/ 511 h 522"/>
              <a:gd name="T96" fmla="*/ 280 w 677"/>
              <a:gd name="T97" fmla="*/ 517 h 522"/>
              <a:gd name="T98" fmla="*/ 0 w 677"/>
              <a:gd name="T99" fmla="*/ 522 h 522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w 677"/>
              <a:gd name="T151" fmla="*/ 0 h 522"/>
              <a:gd name="T152" fmla="*/ 677 w 677"/>
              <a:gd name="T153" fmla="*/ 522 h 522"/>
            </a:gdLst>
            <a:ahLst/>
            <a:cxnLst>
              <a:cxn ang="T100">
                <a:pos x="T0" y="T1"/>
              </a:cxn>
              <a:cxn ang="T101">
                <a:pos x="T2" y="T3"/>
              </a:cxn>
              <a:cxn ang="T102">
                <a:pos x="T4" y="T5"/>
              </a:cxn>
              <a:cxn ang="T103">
                <a:pos x="T6" y="T7"/>
              </a:cxn>
              <a:cxn ang="T104">
                <a:pos x="T8" y="T9"/>
              </a:cxn>
              <a:cxn ang="T105">
                <a:pos x="T10" y="T11"/>
              </a:cxn>
              <a:cxn ang="T106">
                <a:pos x="T12" y="T13"/>
              </a:cxn>
              <a:cxn ang="T107">
                <a:pos x="T14" y="T15"/>
              </a:cxn>
              <a:cxn ang="T108">
                <a:pos x="T16" y="T17"/>
              </a:cxn>
              <a:cxn ang="T109">
                <a:pos x="T18" y="T19"/>
              </a:cxn>
              <a:cxn ang="T110">
                <a:pos x="T20" y="T21"/>
              </a:cxn>
              <a:cxn ang="T111">
                <a:pos x="T22" y="T23"/>
              </a:cxn>
              <a:cxn ang="T112">
                <a:pos x="T24" y="T25"/>
              </a:cxn>
              <a:cxn ang="T113">
                <a:pos x="T26" y="T27"/>
              </a:cxn>
              <a:cxn ang="T114">
                <a:pos x="T28" y="T29"/>
              </a:cxn>
              <a:cxn ang="T115">
                <a:pos x="T30" y="T31"/>
              </a:cxn>
              <a:cxn ang="T116">
                <a:pos x="T32" y="T33"/>
              </a:cxn>
              <a:cxn ang="T117">
                <a:pos x="T34" y="T35"/>
              </a:cxn>
              <a:cxn ang="T118">
                <a:pos x="T36" y="T37"/>
              </a:cxn>
              <a:cxn ang="T119">
                <a:pos x="T38" y="T39"/>
              </a:cxn>
              <a:cxn ang="T120">
                <a:pos x="T40" y="T41"/>
              </a:cxn>
              <a:cxn ang="T121">
                <a:pos x="T42" y="T43"/>
              </a:cxn>
              <a:cxn ang="T122">
                <a:pos x="T44" y="T45"/>
              </a:cxn>
              <a:cxn ang="T123">
                <a:pos x="T46" y="T47"/>
              </a:cxn>
              <a:cxn ang="T124">
                <a:pos x="T48" y="T49"/>
              </a:cxn>
              <a:cxn ang="T125">
                <a:pos x="T50" y="T51"/>
              </a:cxn>
              <a:cxn ang="T126">
                <a:pos x="T52" y="T53"/>
              </a:cxn>
              <a:cxn ang="T127">
                <a:pos x="T54" y="T55"/>
              </a:cxn>
              <a:cxn ang="T128">
                <a:pos x="T56" y="T57"/>
              </a:cxn>
              <a:cxn ang="T129">
                <a:pos x="T58" y="T59"/>
              </a:cxn>
              <a:cxn ang="T130">
                <a:pos x="T60" y="T61"/>
              </a:cxn>
              <a:cxn ang="T131">
                <a:pos x="T62" y="T63"/>
              </a:cxn>
              <a:cxn ang="T132">
                <a:pos x="T64" y="T65"/>
              </a:cxn>
              <a:cxn ang="T133">
                <a:pos x="T66" y="T67"/>
              </a:cxn>
              <a:cxn ang="T134">
                <a:pos x="T68" y="T69"/>
              </a:cxn>
              <a:cxn ang="T135">
                <a:pos x="T70" y="T71"/>
              </a:cxn>
              <a:cxn ang="T136">
                <a:pos x="T72" y="T73"/>
              </a:cxn>
              <a:cxn ang="T137">
                <a:pos x="T74" y="T75"/>
              </a:cxn>
              <a:cxn ang="T138">
                <a:pos x="T76" y="T77"/>
              </a:cxn>
              <a:cxn ang="T139">
                <a:pos x="T78" y="T79"/>
              </a:cxn>
              <a:cxn ang="T140">
                <a:pos x="T80" y="T81"/>
              </a:cxn>
              <a:cxn ang="T141">
                <a:pos x="T82" y="T83"/>
              </a:cxn>
              <a:cxn ang="T142">
                <a:pos x="T84" y="T85"/>
              </a:cxn>
              <a:cxn ang="T143">
                <a:pos x="T86" y="T87"/>
              </a:cxn>
              <a:cxn ang="T144">
                <a:pos x="T88" y="T89"/>
              </a:cxn>
              <a:cxn ang="T145">
                <a:pos x="T90" y="T91"/>
              </a:cxn>
              <a:cxn ang="T146">
                <a:pos x="T92" y="T93"/>
              </a:cxn>
              <a:cxn ang="T147">
                <a:pos x="T94" y="T95"/>
              </a:cxn>
              <a:cxn ang="T148">
                <a:pos x="T96" y="T97"/>
              </a:cxn>
              <a:cxn ang="T149">
                <a:pos x="T98" y="T99"/>
              </a:cxn>
            </a:cxnLst>
            <a:rect l="T150" t="T151" r="T152" b="T153"/>
            <a:pathLst>
              <a:path w="677" h="522">
                <a:moveTo>
                  <a:pt x="677" y="0"/>
                </a:moveTo>
                <a:lnTo>
                  <a:pt x="677" y="193"/>
                </a:lnTo>
                <a:lnTo>
                  <a:pt x="675" y="196"/>
                </a:lnTo>
                <a:lnTo>
                  <a:pt x="674" y="200"/>
                </a:lnTo>
                <a:lnTo>
                  <a:pt x="671" y="205"/>
                </a:lnTo>
                <a:lnTo>
                  <a:pt x="669" y="207"/>
                </a:lnTo>
                <a:lnTo>
                  <a:pt x="668" y="209"/>
                </a:lnTo>
                <a:lnTo>
                  <a:pt x="665" y="212"/>
                </a:lnTo>
                <a:lnTo>
                  <a:pt x="661" y="213"/>
                </a:lnTo>
                <a:lnTo>
                  <a:pt x="657" y="214"/>
                </a:lnTo>
                <a:lnTo>
                  <a:pt x="654" y="213"/>
                </a:lnTo>
                <a:lnTo>
                  <a:pt x="650" y="212"/>
                </a:lnTo>
                <a:lnTo>
                  <a:pt x="646" y="210"/>
                </a:lnTo>
                <a:lnTo>
                  <a:pt x="642" y="208"/>
                </a:lnTo>
                <a:lnTo>
                  <a:pt x="634" y="202"/>
                </a:lnTo>
                <a:lnTo>
                  <a:pt x="627" y="197"/>
                </a:lnTo>
                <a:lnTo>
                  <a:pt x="620" y="192"/>
                </a:lnTo>
                <a:lnTo>
                  <a:pt x="615" y="189"/>
                </a:lnTo>
                <a:lnTo>
                  <a:pt x="610" y="187"/>
                </a:lnTo>
                <a:lnTo>
                  <a:pt x="606" y="185"/>
                </a:lnTo>
                <a:lnTo>
                  <a:pt x="601" y="184"/>
                </a:lnTo>
                <a:lnTo>
                  <a:pt x="597" y="183"/>
                </a:lnTo>
                <a:lnTo>
                  <a:pt x="593" y="182"/>
                </a:lnTo>
                <a:lnTo>
                  <a:pt x="589" y="182"/>
                </a:lnTo>
                <a:lnTo>
                  <a:pt x="586" y="183"/>
                </a:lnTo>
                <a:lnTo>
                  <a:pt x="582" y="183"/>
                </a:lnTo>
                <a:lnTo>
                  <a:pt x="578" y="184"/>
                </a:lnTo>
                <a:lnTo>
                  <a:pt x="574" y="186"/>
                </a:lnTo>
                <a:lnTo>
                  <a:pt x="569" y="188"/>
                </a:lnTo>
                <a:lnTo>
                  <a:pt x="566" y="190"/>
                </a:lnTo>
                <a:lnTo>
                  <a:pt x="562" y="192"/>
                </a:lnTo>
                <a:lnTo>
                  <a:pt x="559" y="195"/>
                </a:lnTo>
                <a:lnTo>
                  <a:pt x="556" y="198"/>
                </a:lnTo>
                <a:lnTo>
                  <a:pt x="551" y="205"/>
                </a:lnTo>
                <a:lnTo>
                  <a:pt x="546" y="213"/>
                </a:lnTo>
                <a:lnTo>
                  <a:pt x="542" y="222"/>
                </a:lnTo>
                <a:lnTo>
                  <a:pt x="539" y="231"/>
                </a:lnTo>
                <a:lnTo>
                  <a:pt x="538" y="236"/>
                </a:lnTo>
                <a:lnTo>
                  <a:pt x="537" y="241"/>
                </a:lnTo>
                <a:lnTo>
                  <a:pt x="535" y="253"/>
                </a:lnTo>
                <a:lnTo>
                  <a:pt x="535" y="263"/>
                </a:lnTo>
                <a:lnTo>
                  <a:pt x="535" y="273"/>
                </a:lnTo>
                <a:lnTo>
                  <a:pt x="536" y="279"/>
                </a:lnTo>
                <a:lnTo>
                  <a:pt x="537" y="284"/>
                </a:lnTo>
                <a:lnTo>
                  <a:pt x="539" y="294"/>
                </a:lnTo>
                <a:lnTo>
                  <a:pt x="543" y="303"/>
                </a:lnTo>
                <a:lnTo>
                  <a:pt x="545" y="308"/>
                </a:lnTo>
                <a:lnTo>
                  <a:pt x="548" y="312"/>
                </a:lnTo>
                <a:lnTo>
                  <a:pt x="552" y="319"/>
                </a:lnTo>
                <a:lnTo>
                  <a:pt x="557" y="325"/>
                </a:lnTo>
                <a:lnTo>
                  <a:pt x="562" y="330"/>
                </a:lnTo>
                <a:lnTo>
                  <a:pt x="568" y="334"/>
                </a:lnTo>
                <a:lnTo>
                  <a:pt x="573" y="337"/>
                </a:lnTo>
                <a:lnTo>
                  <a:pt x="577" y="338"/>
                </a:lnTo>
                <a:lnTo>
                  <a:pt x="582" y="340"/>
                </a:lnTo>
                <a:lnTo>
                  <a:pt x="586" y="340"/>
                </a:lnTo>
                <a:lnTo>
                  <a:pt x="590" y="340"/>
                </a:lnTo>
                <a:lnTo>
                  <a:pt x="595" y="340"/>
                </a:lnTo>
                <a:lnTo>
                  <a:pt x="599" y="339"/>
                </a:lnTo>
                <a:lnTo>
                  <a:pt x="603" y="337"/>
                </a:lnTo>
                <a:lnTo>
                  <a:pt x="607" y="336"/>
                </a:lnTo>
                <a:lnTo>
                  <a:pt x="611" y="334"/>
                </a:lnTo>
                <a:lnTo>
                  <a:pt x="619" y="329"/>
                </a:lnTo>
                <a:lnTo>
                  <a:pt x="633" y="318"/>
                </a:lnTo>
                <a:lnTo>
                  <a:pt x="647" y="309"/>
                </a:lnTo>
                <a:lnTo>
                  <a:pt x="650" y="308"/>
                </a:lnTo>
                <a:lnTo>
                  <a:pt x="653" y="307"/>
                </a:lnTo>
                <a:lnTo>
                  <a:pt x="656" y="306"/>
                </a:lnTo>
                <a:lnTo>
                  <a:pt x="658" y="306"/>
                </a:lnTo>
                <a:lnTo>
                  <a:pt x="661" y="306"/>
                </a:lnTo>
                <a:lnTo>
                  <a:pt x="664" y="307"/>
                </a:lnTo>
                <a:lnTo>
                  <a:pt x="666" y="308"/>
                </a:lnTo>
                <a:lnTo>
                  <a:pt x="668" y="310"/>
                </a:lnTo>
                <a:lnTo>
                  <a:pt x="671" y="313"/>
                </a:lnTo>
                <a:lnTo>
                  <a:pt x="673" y="317"/>
                </a:lnTo>
                <a:lnTo>
                  <a:pt x="677" y="328"/>
                </a:lnTo>
                <a:lnTo>
                  <a:pt x="677" y="522"/>
                </a:lnTo>
                <a:lnTo>
                  <a:pt x="405" y="522"/>
                </a:lnTo>
                <a:lnTo>
                  <a:pt x="398" y="519"/>
                </a:lnTo>
                <a:lnTo>
                  <a:pt x="392" y="516"/>
                </a:lnTo>
                <a:lnTo>
                  <a:pt x="388" y="513"/>
                </a:lnTo>
                <a:lnTo>
                  <a:pt x="386" y="511"/>
                </a:lnTo>
                <a:lnTo>
                  <a:pt x="385" y="510"/>
                </a:lnTo>
                <a:lnTo>
                  <a:pt x="383" y="506"/>
                </a:lnTo>
                <a:lnTo>
                  <a:pt x="383" y="502"/>
                </a:lnTo>
                <a:lnTo>
                  <a:pt x="383" y="499"/>
                </a:lnTo>
                <a:lnTo>
                  <a:pt x="385" y="495"/>
                </a:lnTo>
                <a:lnTo>
                  <a:pt x="390" y="486"/>
                </a:lnTo>
                <a:lnTo>
                  <a:pt x="396" y="477"/>
                </a:lnTo>
                <a:lnTo>
                  <a:pt x="406" y="463"/>
                </a:lnTo>
                <a:lnTo>
                  <a:pt x="411" y="456"/>
                </a:lnTo>
                <a:lnTo>
                  <a:pt x="414" y="448"/>
                </a:lnTo>
                <a:lnTo>
                  <a:pt x="416" y="441"/>
                </a:lnTo>
                <a:lnTo>
                  <a:pt x="417" y="438"/>
                </a:lnTo>
                <a:lnTo>
                  <a:pt x="417" y="435"/>
                </a:lnTo>
                <a:lnTo>
                  <a:pt x="417" y="429"/>
                </a:lnTo>
                <a:lnTo>
                  <a:pt x="416" y="422"/>
                </a:lnTo>
                <a:lnTo>
                  <a:pt x="415" y="420"/>
                </a:lnTo>
                <a:lnTo>
                  <a:pt x="414" y="418"/>
                </a:lnTo>
                <a:lnTo>
                  <a:pt x="412" y="414"/>
                </a:lnTo>
                <a:lnTo>
                  <a:pt x="410" y="410"/>
                </a:lnTo>
                <a:lnTo>
                  <a:pt x="407" y="406"/>
                </a:lnTo>
                <a:lnTo>
                  <a:pt x="404" y="402"/>
                </a:lnTo>
                <a:lnTo>
                  <a:pt x="400" y="399"/>
                </a:lnTo>
                <a:lnTo>
                  <a:pt x="392" y="393"/>
                </a:lnTo>
                <a:lnTo>
                  <a:pt x="387" y="391"/>
                </a:lnTo>
                <a:lnTo>
                  <a:pt x="382" y="388"/>
                </a:lnTo>
                <a:lnTo>
                  <a:pt x="377" y="386"/>
                </a:lnTo>
                <a:lnTo>
                  <a:pt x="372" y="385"/>
                </a:lnTo>
                <a:lnTo>
                  <a:pt x="361" y="382"/>
                </a:lnTo>
                <a:lnTo>
                  <a:pt x="355" y="381"/>
                </a:lnTo>
                <a:lnTo>
                  <a:pt x="349" y="380"/>
                </a:lnTo>
                <a:lnTo>
                  <a:pt x="337" y="380"/>
                </a:lnTo>
                <a:lnTo>
                  <a:pt x="325" y="381"/>
                </a:lnTo>
                <a:lnTo>
                  <a:pt x="313" y="383"/>
                </a:lnTo>
                <a:lnTo>
                  <a:pt x="301" y="386"/>
                </a:lnTo>
                <a:lnTo>
                  <a:pt x="296" y="388"/>
                </a:lnTo>
                <a:lnTo>
                  <a:pt x="291" y="391"/>
                </a:lnTo>
                <a:lnTo>
                  <a:pt x="286" y="394"/>
                </a:lnTo>
                <a:lnTo>
                  <a:pt x="281" y="397"/>
                </a:lnTo>
                <a:lnTo>
                  <a:pt x="277" y="400"/>
                </a:lnTo>
                <a:lnTo>
                  <a:pt x="273" y="404"/>
                </a:lnTo>
                <a:lnTo>
                  <a:pt x="269" y="409"/>
                </a:lnTo>
                <a:lnTo>
                  <a:pt x="266" y="413"/>
                </a:lnTo>
                <a:lnTo>
                  <a:pt x="263" y="418"/>
                </a:lnTo>
                <a:lnTo>
                  <a:pt x="261" y="423"/>
                </a:lnTo>
                <a:lnTo>
                  <a:pt x="260" y="427"/>
                </a:lnTo>
                <a:lnTo>
                  <a:pt x="259" y="432"/>
                </a:lnTo>
                <a:lnTo>
                  <a:pt x="259" y="436"/>
                </a:lnTo>
                <a:lnTo>
                  <a:pt x="260" y="440"/>
                </a:lnTo>
                <a:lnTo>
                  <a:pt x="260" y="445"/>
                </a:lnTo>
                <a:lnTo>
                  <a:pt x="262" y="450"/>
                </a:lnTo>
                <a:lnTo>
                  <a:pt x="265" y="457"/>
                </a:lnTo>
                <a:lnTo>
                  <a:pt x="269" y="465"/>
                </a:lnTo>
                <a:lnTo>
                  <a:pt x="274" y="472"/>
                </a:lnTo>
                <a:lnTo>
                  <a:pt x="279" y="479"/>
                </a:lnTo>
                <a:lnTo>
                  <a:pt x="284" y="486"/>
                </a:lnTo>
                <a:lnTo>
                  <a:pt x="288" y="492"/>
                </a:lnTo>
                <a:lnTo>
                  <a:pt x="290" y="498"/>
                </a:lnTo>
                <a:lnTo>
                  <a:pt x="291" y="501"/>
                </a:lnTo>
                <a:lnTo>
                  <a:pt x="291" y="503"/>
                </a:lnTo>
                <a:lnTo>
                  <a:pt x="291" y="506"/>
                </a:lnTo>
                <a:lnTo>
                  <a:pt x="290" y="508"/>
                </a:lnTo>
                <a:lnTo>
                  <a:pt x="289" y="511"/>
                </a:lnTo>
                <a:lnTo>
                  <a:pt x="286" y="513"/>
                </a:lnTo>
                <a:lnTo>
                  <a:pt x="284" y="515"/>
                </a:lnTo>
                <a:lnTo>
                  <a:pt x="280" y="517"/>
                </a:lnTo>
                <a:lnTo>
                  <a:pt x="276" y="520"/>
                </a:lnTo>
                <a:lnTo>
                  <a:pt x="270" y="521"/>
                </a:lnTo>
                <a:lnTo>
                  <a:pt x="0" y="522"/>
                </a:lnTo>
                <a:lnTo>
                  <a:pt x="0" y="0"/>
                </a:lnTo>
                <a:lnTo>
                  <a:pt x="677" y="0"/>
                </a:lnTo>
                <a:close/>
              </a:path>
            </a:pathLst>
          </a:custGeom>
          <a:ln>
            <a:solidFill>
              <a:schemeClr val="accent6"/>
            </a:solidFill>
            <a:headEnd/>
            <a:tailEnd/>
          </a:ln>
          <a:effectLst/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lIns="252000" tIns="36000" rIns="72000" bIns="36000" anchor="ctr" anchorCtr="0"/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ru-RU" sz="2000" dirty="0" smtClean="0">
              <a:solidFill>
                <a:schemeClr val="accent6"/>
              </a:solidFill>
            </a:endParaRPr>
          </a:p>
        </p:txBody>
      </p:sp>
      <p:pic>
        <p:nvPicPr>
          <p:cNvPr id="38" name="Picture 1" descr="C:\Users\Галина\Desktop\Ларькова_Пазлы\смайлик-сервировка1.png"/>
          <p:cNvPicPr>
            <a:picLocks noChangeAspect="1" noChangeArrowheads="1"/>
          </p:cNvPicPr>
          <p:nvPr/>
        </p:nvPicPr>
        <p:blipFill>
          <a:blip r:embed="rId7"/>
          <a:stretch>
            <a:fillRect/>
          </a:stretch>
        </p:blipFill>
        <p:spPr bwMode="auto">
          <a:xfrm>
            <a:off x="459691" y="512816"/>
            <a:ext cx="1013964" cy="1260000"/>
          </a:xfrm>
          <a:prstGeom prst="rect">
            <a:avLst/>
          </a:prstGeom>
          <a:noFill/>
          <a:effectLst>
            <a:glow rad="63500">
              <a:schemeClr val="accent3">
                <a:satMod val="175000"/>
                <a:alpha val="40000"/>
              </a:schemeClr>
            </a:glow>
          </a:effec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1031" y="1484784"/>
            <a:ext cx="2433103" cy="16259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0" name="1А"/>
          <p:cNvSpPr/>
          <p:nvPr/>
        </p:nvSpPr>
        <p:spPr>
          <a:xfrm>
            <a:off x="6357950" y="3220386"/>
            <a:ext cx="2428892" cy="928694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дотянись до него сама</a:t>
            </a:r>
          </a:p>
        </p:txBody>
      </p:sp>
      <p:sp>
        <p:nvSpPr>
          <p:cNvPr id="41" name="1В"/>
          <p:cNvSpPr/>
          <p:nvPr/>
        </p:nvSpPr>
        <p:spPr>
          <a:xfrm>
            <a:off x="6357950" y="5236610"/>
            <a:ext cx="2428892" cy="928694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встань из-за стола и возьми его сама</a:t>
            </a:r>
          </a:p>
        </p:txBody>
      </p:sp>
      <p:sp>
        <p:nvSpPr>
          <p:cNvPr id="42" name="1Б">
            <a:hlinkClick r:id="" action="ppaction://hlinkshowjump?jump=nextslide"/>
          </p:cNvPr>
          <p:cNvSpPr/>
          <p:nvPr/>
        </p:nvSpPr>
        <p:spPr>
          <a:xfrm>
            <a:off x="6357950" y="4228498"/>
            <a:ext cx="2428892" cy="928694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попроси соседей передать его тебе</a:t>
            </a:r>
          </a:p>
        </p:txBody>
      </p:sp>
      <p:sp>
        <p:nvSpPr>
          <p:cNvPr id="19" name="в.1"/>
          <p:cNvSpPr/>
          <p:nvPr/>
        </p:nvSpPr>
        <p:spPr>
          <a:xfrm>
            <a:off x="2123728" y="548679"/>
            <a:ext cx="6048671" cy="919401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2400" b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Если ты хочешь попробовать блюдо, которое стоит далеко от тебя</a:t>
            </a:r>
            <a:r>
              <a:rPr lang="ru-RU" sz="24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, то…</a:t>
            </a:r>
            <a:endParaRPr lang="ru-RU" sz="2400" b="1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88049917"/>
      </p:ext>
    </p:extLst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"/>
                  </p:tgtEl>
                </p:cond>
              </p:nextCondLst>
            </p:seq>
          </p:childTnLst>
        </p:cTn>
      </p:par>
    </p:tnLst>
    <p:bldLst>
      <p:bldP spid="35" grpId="0" animBg="1"/>
      <p:bldP spid="40" grpId="0" animBg="1"/>
      <p:bldP spid="41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 l="5000" t="31000" r="33000" b="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3"/>
          <p:cNvPicPr>
            <a:picLocks noChangeArrowheads="1"/>
          </p:cNvPicPr>
          <p:nvPr/>
        </p:nvPicPr>
        <p:blipFill>
          <a:blip r:embed="rId6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44484" y="2048760"/>
            <a:ext cx="5904000" cy="4176000"/>
          </a:xfrm>
          <a:prstGeom prst="rect">
            <a:avLst/>
          </a:prstGeom>
          <a:noFill/>
          <a:ln>
            <a:noFill/>
          </a:ln>
        </p:spPr>
      </p:pic>
      <p:sp useBgFill="1">
        <p:nvSpPr>
          <p:cNvPr id="32" name="Freeform 7"/>
          <p:cNvSpPr>
            <a:spLocks/>
          </p:cNvSpPr>
          <p:nvPr/>
        </p:nvSpPr>
        <p:spPr bwMode="auto">
          <a:xfrm>
            <a:off x="2360067" y="3089953"/>
            <a:ext cx="1884226" cy="1677708"/>
          </a:xfrm>
          <a:custGeom>
            <a:avLst/>
            <a:gdLst>
              <a:gd name="T0" fmla="*/ 11 w 673"/>
              <a:gd name="T1" fmla="*/ 449 h 664"/>
              <a:gd name="T2" fmla="*/ 27 w 673"/>
              <a:gd name="T3" fmla="*/ 448 h 664"/>
              <a:gd name="T4" fmla="*/ 60 w 673"/>
              <a:gd name="T5" fmla="*/ 471 h 664"/>
              <a:gd name="T6" fmla="*/ 85 w 673"/>
              <a:gd name="T7" fmla="*/ 482 h 664"/>
              <a:gd name="T8" fmla="*/ 109 w 673"/>
              <a:gd name="T9" fmla="*/ 476 h 664"/>
              <a:gd name="T10" fmla="*/ 132 w 673"/>
              <a:gd name="T11" fmla="*/ 447 h 664"/>
              <a:gd name="T12" fmla="*/ 142 w 673"/>
              <a:gd name="T13" fmla="*/ 412 h 664"/>
              <a:gd name="T14" fmla="*/ 135 w 673"/>
              <a:gd name="T15" fmla="*/ 365 h 664"/>
              <a:gd name="T16" fmla="*/ 116 w 673"/>
              <a:gd name="T17" fmla="*/ 335 h 664"/>
              <a:gd name="T18" fmla="*/ 92 w 673"/>
              <a:gd name="T19" fmla="*/ 323 h 664"/>
              <a:gd name="T20" fmla="*/ 67 w 673"/>
              <a:gd name="T21" fmla="*/ 328 h 664"/>
              <a:gd name="T22" fmla="*/ 26 w 673"/>
              <a:gd name="T23" fmla="*/ 354 h 664"/>
              <a:gd name="T24" fmla="*/ 11 w 673"/>
              <a:gd name="T25" fmla="*/ 352 h 664"/>
              <a:gd name="T26" fmla="*/ 0 w 673"/>
              <a:gd name="T27" fmla="*/ 334 h 664"/>
              <a:gd name="T28" fmla="*/ 283 w 673"/>
              <a:gd name="T29" fmla="*/ 135 h 664"/>
              <a:gd name="T30" fmla="*/ 290 w 673"/>
              <a:gd name="T31" fmla="*/ 123 h 664"/>
              <a:gd name="T32" fmla="*/ 278 w 673"/>
              <a:gd name="T33" fmla="*/ 99 h 664"/>
              <a:gd name="T34" fmla="*/ 258 w 673"/>
              <a:gd name="T35" fmla="*/ 65 h 664"/>
              <a:gd name="T36" fmla="*/ 259 w 673"/>
              <a:gd name="T37" fmla="*/ 43 h 664"/>
              <a:gd name="T38" fmla="*/ 273 w 673"/>
              <a:gd name="T39" fmla="*/ 22 h 664"/>
              <a:gd name="T40" fmla="*/ 304 w 673"/>
              <a:gd name="T41" fmla="*/ 5 h 664"/>
              <a:gd name="T42" fmla="*/ 356 w 673"/>
              <a:gd name="T43" fmla="*/ 1 h 664"/>
              <a:gd name="T44" fmla="*/ 390 w 673"/>
              <a:gd name="T45" fmla="*/ 15 h 664"/>
              <a:gd name="T46" fmla="*/ 410 w 673"/>
              <a:gd name="T47" fmla="*/ 32 h 664"/>
              <a:gd name="T48" fmla="*/ 416 w 673"/>
              <a:gd name="T49" fmla="*/ 54 h 664"/>
              <a:gd name="T50" fmla="*/ 394 w 673"/>
              <a:gd name="T51" fmla="*/ 98 h 664"/>
              <a:gd name="T52" fmla="*/ 381 w 673"/>
              <a:gd name="T53" fmla="*/ 123 h 664"/>
              <a:gd name="T54" fmla="*/ 388 w 673"/>
              <a:gd name="T55" fmla="*/ 135 h 664"/>
              <a:gd name="T56" fmla="*/ 673 w 673"/>
              <a:gd name="T57" fmla="*/ 334 h 664"/>
              <a:gd name="T58" fmla="*/ 662 w 673"/>
              <a:gd name="T59" fmla="*/ 353 h 664"/>
              <a:gd name="T60" fmla="*/ 648 w 673"/>
              <a:gd name="T61" fmla="*/ 354 h 664"/>
              <a:gd name="T62" fmla="*/ 615 w 673"/>
              <a:gd name="T63" fmla="*/ 333 h 664"/>
              <a:gd name="T64" fmla="*/ 587 w 673"/>
              <a:gd name="T65" fmla="*/ 323 h 664"/>
              <a:gd name="T66" fmla="*/ 565 w 673"/>
              <a:gd name="T67" fmla="*/ 330 h 664"/>
              <a:gd name="T68" fmla="*/ 545 w 673"/>
              <a:gd name="T69" fmla="*/ 350 h 664"/>
              <a:gd name="T70" fmla="*/ 532 w 673"/>
              <a:gd name="T71" fmla="*/ 390 h 664"/>
              <a:gd name="T72" fmla="*/ 535 w 673"/>
              <a:gd name="T73" fmla="*/ 433 h 664"/>
              <a:gd name="T74" fmla="*/ 549 w 673"/>
              <a:gd name="T75" fmla="*/ 461 h 664"/>
              <a:gd name="T76" fmla="*/ 568 w 673"/>
              <a:gd name="T77" fmla="*/ 478 h 664"/>
              <a:gd name="T78" fmla="*/ 590 w 673"/>
              <a:gd name="T79" fmla="*/ 482 h 664"/>
              <a:gd name="T80" fmla="*/ 628 w 673"/>
              <a:gd name="T81" fmla="*/ 460 h 664"/>
              <a:gd name="T82" fmla="*/ 651 w 673"/>
              <a:gd name="T83" fmla="*/ 447 h 664"/>
              <a:gd name="T84" fmla="*/ 665 w 673"/>
              <a:gd name="T85" fmla="*/ 451 h 664"/>
              <a:gd name="T86" fmla="*/ 673 w 673"/>
              <a:gd name="T87" fmla="*/ 664 h 664"/>
              <a:gd name="T88" fmla="*/ 383 w 673"/>
              <a:gd name="T89" fmla="*/ 654 h 664"/>
              <a:gd name="T90" fmla="*/ 382 w 673"/>
              <a:gd name="T91" fmla="*/ 639 h 664"/>
              <a:gd name="T92" fmla="*/ 405 w 673"/>
              <a:gd name="T93" fmla="*/ 605 h 664"/>
              <a:gd name="T94" fmla="*/ 416 w 673"/>
              <a:gd name="T95" fmla="*/ 572 h 664"/>
              <a:gd name="T96" fmla="*/ 403 w 673"/>
              <a:gd name="T97" fmla="*/ 546 h 664"/>
              <a:gd name="T98" fmla="*/ 377 w 673"/>
              <a:gd name="T99" fmla="*/ 529 h 664"/>
              <a:gd name="T100" fmla="*/ 335 w 673"/>
              <a:gd name="T101" fmla="*/ 522 h 664"/>
              <a:gd name="T102" fmla="*/ 294 w 673"/>
              <a:gd name="T103" fmla="*/ 531 h 664"/>
              <a:gd name="T104" fmla="*/ 267 w 673"/>
              <a:gd name="T105" fmla="*/ 551 h 664"/>
              <a:gd name="T106" fmla="*/ 257 w 673"/>
              <a:gd name="T107" fmla="*/ 574 h 664"/>
              <a:gd name="T108" fmla="*/ 263 w 673"/>
              <a:gd name="T109" fmla="*/ 599 h 664"/>
              <a:gd name="T110" fmla="*/ 287 w 673"/>
              <a:gd name="T111" fmla="*/ 634 h 664"/>
              <a:gd name="T112" fmla="*/ 289 w 673"/>
              <a:gd name="T113" fmla="*/ 650 h 664"/>
              <a:gd name="T114" fmla="*/ 274 w 673"/>
              <a:gd name="T115" fmla="*/ 662 h 664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w 673"/>
              <a:gd name="T175" fmla="*/ 0 h 664"/>
              <a:gd name="T176" fmla="*/ 673 w 673"/>
              <a:gd name="T177" fmla="*/ 664 h 664"/>
            </a:gdLst>
            <a:ahLst/>
            <a:cxnLst>
              <a:cxn ang="T116">
                <a:pos x="T0" y="T1"/>
              </a:cxn>
              <a:cxn ang="T117">
                <a:pos x="T2" y="T3"/>
              </a:cxn>
              <a:cxn ang="T118">
                <a:pos x="T4" y="T5"/>
              </a:cxn>
              <a:cxn ang="T119">
                <a:pos x="T6" y="T7"/>
              </a:cxn>
              <a:cxn ang="T120">
                <a:pos x="T8" y="T9"/>
              </a:cxn>
              <a:cxn ang="T121">
                <a:pos x="T10" y="T11"/>
              </a:cxn>
              <a:cxn ang="T122">
                <a:pos x="T12" y="T13"/>
              </a:cxn>
              <a:cxn ang="T123">
                <a:pos x="T14" y="T15"/>
              </a:cxn>
              <a:cxn ang="T124">
                <a:pos x="T16" y="T17"/>
              </a:cxn>
              <a:cxn ang="T125">
                <a:pos x="T18" y="T19"/>
              </a:cxn>
              <a:cxn ang="T126">
                <a:pos x="T20" y="T21"/>
              </a:cxn>
              <a:cxn ang="T127">
                <a:pos x="T22" y="T23"/>
              </a:cxn>
              <a:cxn ang="T128">
                <a:pos x="T24" y="T25"/>
              </a:cxn>
              <a:cxn ang="T129">
                <a:pos x="T26" y="T27"/>
              </a:cxn>
              <a:cxn ang="T130">
                <a:pos x="T28" y="T29"/>
              </a:cxn>
              <a:cxn ang="T131">
                <a:pos x="T30" y="T31"/>
              </a:cxn>
              <a:cxn ang="T132">
                <a:pos x="T32" y="T33"/>
              </a:cxn>
              <a:cxn ang="T133">
                <a:pos x="T34" y="T35"/>
              </a:cxn>
              <a:cxn ang="T134">
                <a:pos x="T36" y="T37"/>
              </a:cxn>
              <a:cxn ang="T135">
                <a:pos x="T38" y="T39"/>
              </a:cxn>
              <a:cxn ang="T136">
                <a:pos x="T40" y="T41"/>
              </a:cxn>
              <a:cxn ang="T137">
                <a:pos x="T42" y="T43"/>
              </a:cxn>
              <a:cxn ang="T138">
                <a:pos x="T44" y="T45"/>
              </a:cxn>
              <a:cxn ang="T139">
                <a:pos x="T46" y="T47"/>
              </a:cxn>
              <a:cxn ang="T140">
                <a:pos x="T48" y="T49"/>
              </a:cxn>
              <a:cxn ang="T141">
                <a:pos x="T50" y="T51"/>
              </a:cxn>
              <a:cxn ang="T142">
                <a:pos x="T52" y="T53"/>
              </a:cxn>
              <a:cxn ang="T143">
                <a:pos x="T54" y="T55"/>
              </a:cxn>
              <a:cxn ang="T144">
                <a:pos x="T56" y="T57"/>
              </a:cxn>
              <a:cxn ang="T145">
                <a:pos x="T58" y="T59"/>
              </a:cxn>
              <a:cxn ang="T146">
                <a:pos x="T60" y="T61"/>
              </a:cxn>
              <a:cxn ang="T147">
                <a:pos x="T62" y="T63"/>
              </a:cxn>
              <a:cxn ang="T148">
                <a:pos x="T64" y="T65"/>
              </a:cxn>
              <a:cxn ang="T149">
                <a:pos x="T66" y="T67"/>
              </a:cxn>
              <a:cxn ang="T150">
                <a:pos x="T68" y="T69"/>
              </a:cxn>
              <a:cxn ang="T151">
                <a:pos x="T70" y="T71"/>
              </a:cxn>
              <a:cxn ang="T152">
                <a:pos x="T72" y="T73"/>
              </a:cxn>
              <a:cxn ang="T153">
                <a:pos x="T74" y="T75"/>
              </a:cxn>
              <a:cxn ang="T154">
                <a:pos x="T76" y="T77"/>
              </a:cxn>
              <a:cxn ang="T155">
                <a:pos x="T78" y="T79"/>
              </a:cxn>
              <a:cxn ang="T156">
                <a:pos x="T80" y="T81"/>
              </a:cxn>
              <a:cxn ang="T157">
                <a:pos x="T82" y="T83"/>
              </a:cxn>
              <a:cxn ang="T158">
                <a:pos x="T84" y="T85"/>
              </a:cxn>
              <a:cxn ang="T159">
                <a:pos x="T86" y="T87"/>
              </a:cxn>
              <a:cxn ang="T160">
                <a:pos x="T88" y="T89"/>
              </a:cxn>
              <a:cxn ang="T161">
                <a:pos x="T90" y="T91"/>
              </a:cxn>
              <a:cxn ang="T162">
                <a:pos x="T92" y="T93"/>
              </a:cxn>
              <a:cxn ang="T163">
                <a:pos x="T94" y="T95"/>
              </a:cxn>
              <a:cxn ang="T164">
                <a:pos x="T96" y="T97"/>
              </a:cxn>
              <a:cxn ang="T165">
                <a:pos x="T98" y="T99"/>
              </a:cxn>
              <a:cxn ang="T166">
                <a:pos x="T100" y="T101"/>
              </a:cxn>
              <a:cxn ang="T167">
                <a:pos x="T102" y="T103"/>
              </a:cxn>
              <a:cxn ang="T168">
                <a:pos x="T104" y="T105"/>
              </a:cxn>
              <a:cxn ang="T169">
                <a:pos x="T106" y="T107"/>
              </a:cxn>
              <a:cxn ang="T170">
                <a:pos x="T108" y="T109"/>
              </a:cxn>
              <a:cxn ang="T171">
                <a:pos x="T110" y="T111"/>
              </a:cxn>
              <a:cxn ang="T172">
                <a:pos x="T112" y="T113"/>
              </a:cxn>
              <a:cxn ang="T173">
                <a:pos x="T114" y="T115"/>
              </a:cxn>
            </a:cxnLst>
            <a:rect l="T174" t="T175" r="T176" b="T177"/>
            <a:pathLst>
              <a:path w="673" h="664">
                <a:moveTo>
                  <a:pt x="1" y="468"/>
                </a:moveTo>
                <a:lnTo>
                  <a:pt x="4" y="458"/>
                </a:lnTo>
                <a:lnTo>
                  <a:pt x="7" y="454"/>
                </a:lnTo>
                <a:lnTo>
                  <a:pt x="9" y="451"/>
                </a:lnTo>
                <a:lnTo>
                  <a:pt x="11" y="449"/>
                </a:lnTo>
                <a:lnTo>
                  <a:pt x="13" y="447"/>
                </a:lnTo>
                <a:lnTo>
                  <a:pt x="16" y="447"/>
                </a:lnTo>
                <a:lnTo>
                  <a:pt x="19" y="446"/>
                </a:lnTo>
                <a:lnTo>
                  <a:pt x="23" y="447"/>
                </a:lnTo>
                <a:lnTo>
                  <a:pt x="27" y="448"/>
                </a:lnTo>
                <a:lnTo>
                  <a:pt x="30" y="450"/>
                </a:lnTo>
                <a:lnTo>
                  <a:pt x="34" y="452"/>
                </a:lnTo>
                <a:lnTo>
                  <a:pt x="42" y="459"/>
                </a:lnTo>
                <a:lnTo>
                  <a:pt x="51" y="465"/>
                </a:lnTo>
                <a:lnTo>
                  <a:pt x="60" y="471"/>
                </a:lnTo>
                <a:lnTo>
                  <a:pt x="65" y="474"/>
                </a:lnTo>
                <a:lnTo>
                  <a:pt x="70" y="477"/>
                </a:lnTo>
                <a:lnTo>
                  <a:pt x="75" y="479"/>
                </a:lnTo>
                <a:lnTo>
                  <a:pt x="80" y="481"/>
                </a:lnTo>
                <a:lnTo>
                  <a:pt x="85" y="482"/>
                </a:lnTo>
                <a:lnTo>
                  <a:pt x="90" y="482"/>
                </a:lnTo>
                <a:lnTo>
                  <a:pt x="95" y="482"/>
                </a:lnTo>
                <a:lnTo>
                  <a:pt x="100" y="481"/>
                </a:lnTo>
                <a:lnTo>
                  <a:pt x="104" y="479"/>
                </a:lnTo>
                <a:lnTo>
                  <a:pt x="109" y="476"/>
                </a:lnTo>
                <a:lnTo>
                  <a:pt x="117" y="469"/>
                </a:lnTo>
                <a:lnTo>
                  <a:pt x="121" y="465"/>
                </a:lnTo>
                <a:lnTo>
                  <a:pt x="124" y="461"/>
                </a:lnTo>
                <a:lnTo>
                  <a:pt x="130" y="452"/>
                </a:lnTo>
                <a:lnTo>
                  <a:pt x="132" y="447"/>
                </a:lnTo>
                <a:lnTo>
                  <a:pt x="134" y="443"/>
                </a:lnTo>
                <a:lnTo>
                  <a:pt x="138" y="433"/>
                </a:lnTo>
                <a:lnTo>
                  <a:pt x="139" y="427"/>
                </a:lnTo>
                <a:lnTo>
                  <a:pt x="140" y="422"/>
                </a:lnTo>
                <a:lnTo>
                  <a:pt x="142" y="412"/>
                </a:lnTo>
                <a:lnTo>
                  <a:pt x="142" y="401"/>
                </a:lnTo>
                <a:lnTo>
                  <a:pt x="141" y="390"/>
                </a:lnTo>
                <a:lnTo>
                  <a:pt x="139" y="380"/>
                </a:lnTo>
                <a:lnTo>
                  <a:pt x="136" y="370"/>
                </a:lnTo>
                <a:lnTo>
                  <a:pt x="135" y="365"/>
                </a:lnTo>
                <a:lnTo>
                  <a:pt x="133" y="360"/>
                </a:lnTo>
                <a:lnTo>
                  <a:pt x="128" y="350"/>
                </a:lnTo>
                <a:lnTo>
                  <a:pt x="125" y="346"/>
                </a:lnTo>
                <a:lnTo>
                  <a:pt x="122" y="342"/>
                </a:lnTo>
                <a:lnTo>
                  <a:pt x="116" y="335"/>
                </a:lnTo>
                <a:lnTo>
                  <a:pt x="112" y="332"/>
                </a:lnTo>
                <a:lnTo>
                  <a:pt x="108" y="330"/>
                </a:lnTo>
                <a:lnTo>
                  <a:pt x="103" y="327"/>
                </a:lnTo>
                <a:lnTo>
                  <a:pt x="98" y="325"/>
                </a:lnTo>
                <a:lnTo>
                  <a:pt x="92" y="323"/>
                </a:lnTo>
                <a:lnTo>
                  <a:pt x="87" y="323"/>
                </a:lnTo>
                <a:lnTo>
                  <a:pt x="82" y="323"/>
                </a:lnTo>
                <a:lnTo>
                  <a:pt x="77" y="324"/>
                </a:lnTo>
                <a:lnTo>
                  <a:pt x="72" y="326"/>
                </a:lnTo>
                <a:lnTo>
                  <a:pt x="67" y="328"/>
                </a:lnTo>
                <a:lnTo>
                  <a:pt x="58" y="333"/>
                </a:lnTo>
                <a:lnTo>
                  <a:pt x="49" y="339"/>
                </a:lnTo>
                <a:lnTo>
                  <a:pt x="41" y="345"/>
                </a:lnTo>
                <a:lnTo>
                  <a:pt x="33" y="350"/>
                </a:lnTo>
                <a:lnTo>
                  <a:pt x="26" y="354"/>
                </a:lnTo>
                <a:lnTo>
                  <a:pt x="23" y="355"/>
                </a:lnTo>
                <a:lnTo>
                  <a:pt x="19" y="355"/>
                </a:lnTo>
                <a:lnTo>
                  <a:pt x="16" y="355"/>
                </a:lnTo>
                <a:lnTo>
                  <a:pt x="14" y="354"/>
                </a:lnTo>
                <a:lnTo>
                  <a:pt x="11" y="352"/>
                </a:lnTo>
                <a:lnTo>
                  <a:pt x="9" y="350"/>
                </a:lnTo>
                <a:lnTo>
                  <a:pt x="7" y="347"/>
                </a:lnTo>
                <a:lnTo>
                  <a:pt x="4" y="344"/>
                </a:lnTo>
                <a:lnTo>
                  <a:pt x="2" y="339"/>
                </a:lnTo>
                <a:lnTo>
                  <a:pt x="0" y="334"/>
                </a:lnTo>
                <a:lnTo>
                  <a:pt x="1" y="141"/>
                </a:lnTo>
                <a:lnTo>
                  <a:pt x="269" y="141"/>
                </a:lnTo>
                <a:lnTo>
                  <a:pt x="276" y="139"/>
                </a:lnTo>
                <a:lnTo>
                  <a:pt x="280" y="137"/>
                </a:lnTo>
                <a:lnTo>
                  <a:pt x="283" y="135"/>
                </a:lnTo>
                <a:lnTo>
                  <a:pt x="286" y="133"/>
                </a:lnTo>
                <a:lnTo>
                  <a:pt x="288" y="130"/>
                </a:lnTo>
                <a:lnTo>
                  <a:pt x="289" y="128"/>
                </a:lnTo>
                <a:lnTo>
                  <a:pt x="290" y="125"/>
                </a:lnTo>
                <a:lnTo>
                  <a:pt x="290" y="123"/>
                </a:lnTo>
                <a:lnTo>
                  <a:pt x="290" y="120"/>
                </a:lnTo>
                <a:lnTo>
                  <a:pt x="289" y="117"/>
                </a:lnTo>
                <a:lnTo>
                  <a:pt x="286" y="112"/>
                </a:lnTo>
                <a:lnTo>
                  <a:pt x="283" y="105"/>
                </a:lnTo>
                <a:lnTo>
                  <a:pt x="278" y="99"/>
                </a:lnTo>
                <a:lnTo>
                  <a:pt x="267" y="85"/>
                </a:lnTo>
                <a:lnTo>
                  <a:pt x="263" y="77"/>
                </a:lnTo>
                <a:lnTo>
                  <a:pt x="261" y="73"/>
                </a:lnTo>
                <a:lnTo>
                  <a:pt x="260" y="69"/>
                </a:lnTo>
                <a:lnTo>
                  <a:pt x="258" y="65"/>
                </a:lnTo>
                <a:lnTo>
                  <a:pt x="258" y="60"/>
                </a:lnTo>
                <a:lnTo>
                  <a:pt x="257" y="56"/>
                </a:lnTo>
                <a:lnTo>
                  <a:pt x="257" y="51"/>
                </a:lnTo>
                <a:lnTo>
                  <a:pt x="258" y="47"/>
                </a:lnTo>
                <a:lnTo>
                  <a:pt x="259" y="43"/>
                </a:lnTo>
                <a:lnTo>
                  <a:pt x="261" y="38"/>
                </a:lnTo>
                <a:lnTo>
                  <a:pt x="264" y="33"/>
                </a:lnTo>
                <a:lnTo>
                  <a:pt x="267" y="30"/>
                </a:lnTo>
                <a:lnTo>
                  <a:pt x="270" y="26"/>
                </a:lnTo>
                <a:lnTo>
                  <a:pt x="273" y="22"/>
                </a:lnTo>
                <a:lnTo>
                  <a:pt x="277" y="19"/>
                </a:lnTo>
                <a:lnTo>
                  <a:pt x="285" y="14"/>
                </a:lnTo>
                <a:lnTo>
                  <a:pt x="294" y="9"/>
                </a:lnTo>
                <a:lnTo>
                  <a:pt x="299" y="7"/>
                </a:lnTo>
                <a:lnTo>
                  <a:pt x="304" y="5"/>
                </a:lnTo>
                <a:lnTo>
                  <a:pt x="314" y="2"/>
                </a:lnTo>
                <a:lnTo>
                  <a:pt x="324" y="1"/>
                </a:lnTo>
                <a:lnTo>
                  <a:pt x="335" y="0"/>
                </a:lnTo>
                <a:lnTo>
                  <a:pt x="346" y="0"/>
                </a:lnTo>
                <a:lnTo>
                  <a:pt x="356" y="1"/>
                </a:lnTo>
                <a:lnTo>
                  <a:pt x="367" y="4"/>
                </a:lnTo>
                <a:lnTo>
                  <a:pt x="377" y="7"/>
                </a:lnTo>
                <a:lnTo>
                  <a:pt x="381" y="9"/>
                </a:lnTo>
                <a:lnTo>
                  <a:pt x="386" y="12"/>
                </a:lnTo>
                <a:lnTo>
                  <a:pt x="390" y="15"/>
                </a:lnTo>
                <a:lnTo>
                  <a:pt x="395" y="17"/>
                </a:lnTo>
                <a:lnTo>
                  <a:pt x="399" y="21"/>
                </a:lnTo>
                <a:lnTo>
                  <a:pt x="403" y="24"/>
                </a:lnTo>
                <a:lnTo>
                  <a:pt x="407" y="28"/>
                </a:lnTo>
                <a:lnTo>
                  <a:pt x="410" y="32"/>
                </a:lnTo>
                <a:lnTo>
                  <a:pt x="412" y="37"/>
                </a:lnTo>
                <a:lnTo>
                  <a:pt x="414" y="41"/>
                </a:lnTo>
                <a:lnTo>
                  <a:pt x="416" y="45"/>
                </a:lnTo>
                <a:lnTo>
                  <a:pt x="416" y="50"/>
                </a:lnTo>
                <a:lnTo>
                  <a:pt x="416" y="54"/>
                </a:lnTo>
                <a:lnTo>
                  <a:pt x="416" y="58"/>
                </a:lnTo>
                <a:lnTo>
                  <a:pt x="413" y="67"/>
                </a:lnTo>
                <a:lnTo>
                  <a:pt x="410" y="75"/>
                </a:lnTo>
                <a:lnTo>
                  <a:pt x="405" y="83"/>
                </a:lnTo>
                <a:lnTo>
                  <a:pt x="394" y="98"/>
                </a:lnTo>
                <a:lnTo>
                  <a:pt x="389" y="104"/>
                </a:lnTo>
                <a:lnTo>
                  <a:pt x="385" y="111"/>
                </a:lnTo>
                <a:lnTo>
                  <a:pt x="382" y="117"/>
                </a:lnTo>
                <a:lnTo>
                  <a:pt x="381" y="120"/>
                </a:lnTo>
                <a:lnTo>
                  <a:pt x="381" y="123"/>
                </a:lnTo>
                <a:lnTo>
                  <a:pt x="381" y="125"/>
                </a:lnTo>
                <a:lnTo>
                  <a:pt x="381" y="128"/>
                </a:lnTo>
                <a:lnTo>
                  <a:pt x="383" y="131"/>
                </a:lnTo>
                <a:lnTo>
                  <a:pt x="385" y="133"/>
                </a:lnTo>
                <a:lnTo>
                  <a:pt x="388" y="135"/>
                </a:lnTo>
                <a:lnTo>
                  <a:pt x="391" y="137"/>
                </a:lnTo>
                <a:lnTo>
                  <a:pt x="396" y="139"/>
                </a:lnTo>
                <a:lnTo>
                  <a:pt x="401" y="141"/>
                </a:lnTo>
                <a:lnTo>
                  <a:pt x="673" y="141"/>
                </a:lnTo>
                <a:lnTo>
                  <a:pt x="673" y="334"/>
                </a:lnTo>
                <a:lnTo>
                  <a:pt x="671" y="340"/>
                </a:lnTo>
                <a:lnTo>
                  <a:pt x="669" y="344"/>
                </a:lnTo>
                <a:lnTo>
                  <a:pt x="667" y="348"/>
                </a:lnTo>
                <a:lnTo>
                  <a:pt x="665" y="350"/>
                </a:lnTo>
                <a:lnTo>
                  <a:pt x="662" y="353"/>
                </a:lnTo>
                <a:lnTo>
                  <a:pt x="660" y="354"/>
                </a:lnTo>
                <a:lnTo>
                  <a:pt x="657" y="355"/>
                </a:lnTo>
                <a:lnTo>
                  <a:pt x="654" y="355"/>
                </a:lnTo>
                <a:lnTo>
                  <a:pt x="651" y="355"/>
                </a:lnTo>
                <a:lnTo>
                  <a:pt x="648" y="354"/>
                </a:lnTo>
                <a:lnTo>
                  <a:pt x="642" y="351"/>
                </a:lnTo>
                <a:lnTo>
                  <a:pt x="636" y="348"/>
                </a:lnTo>
                <a:lnTo>
                  <a:pt x="630" y="343"/>
                </a:lnTo>
                <a:lnTo>
                  <a:pt x="623" y="338"/>
                </a:lnTo>
                <a:lnTo>
                  <a:pt x="615" y="333"/>
                </a:lnTo>
                <a:lnTo>
                  <a:pt x="608" y="329"/>
                </a:lnTo>
                <a:lnTo>
                  <a:pt x="600" y="326"/>
                </a:lnTo>
                <a:lnTo>
                  <a:pt x="596" y="324"/>
                </a:lnTo>
                <a:lnTo>
                  <a:pt x="592" y="323"/>
                </a:lnTo>
                <a:lnTo>
                  <a:pt x="587" y="323"/>
                </a:lnTo>
                <a:lnTo>
                  <a:pt x="583" y="323"/>
                </a:lnTo>
                <a:lnTo>
                  <a:pt x="579" y="324"/>
                </a:lnTo>
                <a:lnTo>
                  <a:pt x="574" y="325"/>
                </a:lnTo>
                <a:lnTo>
                  <a:pt x="570" y="327"/>
                </a:lnTo>
                <a:lnTo>
                  <a:pt x="565" y="330"/>
                </a:lnTo>
                <a:lnTo>
                  <a:pt x="561" y="332"/>
                </a:lnTo>
                <a:lnTo>
                  <a:pt x="557" y="335"/>
                </a:lnTo>
                <a:lnTo>
                  <a:pt x="554" y="339"/>
                </a:lnTo>
                <a:lnTo>
                  <a:pt x="551" y="342"/>
                </a:lnTo>
                <a:lnTo>
                  <a:pt x="545" y="350"/>
                </a:lnTo>
                <a:lnTo>
                  <a:pt x="540" y="360"/>
                </a:lnTo>
                <a:lnTo>
                  <a:pt x="538" y="365"/>
                </a:lnTo>
                <a:lnTo>
                  <a:pt x="537" y="370"/>
                </a:lnTo>
                <a:lnTo>
                  <a:pt x="534" y="380"/>
                </a:lnTo>
                <a:lnTo>
                  <a:pt x="532" y="390"/>
                </a:lnTo>
                <a:lnTo>
                  <a:pt x="532" y="395"/>
                </a:lnTo>
                <a:lnTo>
                  <a:pt x="531" y="401"/>
                </a:lnTo>
                <a:lnTo>
                  <a:pt x="532" y="412"/>
                </a:lnTo>
                <a:lnTo>
                  <a:pt x="533" y="422"/>
                </a:lnTo>
                <a:lnTo>
                  <a:pt x="535" y="433"/>
                </a:lnTo>
                <a:lnTo>
                  <a:pt x="539" y="443"/>
                </a:lnTo>
                <a:lnTo>
                  <a:pt x="541" y="447"/>
                </a:lnTo>
                <a:lnTo>
                  <a:pt x="543" y="452"/>
                </a:lnTo>
                <a:lnTo>
                  <a:pt x="546" y="457"/>
                </a:lnTo>
                <a:lnTo>
                  <a:pt x="549" y="461"/>
                </a:lnTo>
                <a:lnTo>
                  <a:pt x="552" y="465"/>
                </a:lnTo>
                <a:lnTo>
                  <a:pt x="556" y="469"/>
                </a:lnTo>
                <a:lnTo>
                  <a:pt x="560" y="473"/>
                </a:lnTo>
                <a:lnTo>
                  <a:pt x="564" y="476"/>
                </a:lnTo>
                <a:lnTo>
                  <a:pt x="568" y="478"/>
                </a:lnTo>
                <a:lnTo>
                  <a:pt x="573" y="480"/>
                </a:lnTo>
                <a:lnTo>
                  <a:pt x="577" y="481"/>
                </a:lnTo>
                <a:lnTo>
                  <a:pt x="581" y="482"/>
                </a:lnTo>
                <a:lnTo>
                  <a:pt x="585" y="482"/>
                </a:lnTo>
                <a:lnTo>
                  <a:pt x="590" y="482"/>
                </a:lnTo>
                <a:lnTo>
                  <a:pt x="598" y="479"/>
                </a:lnTo>
                <a:lnTo>
                  <a:pt x="602" y="478"/>
                </a:lnTo>
                <a:lnTo>
                  <a:pt x="606" y="475"/>
                </a:lnTo>
                <a:lnTo>
                  <a:pt x="614" y="471"/>
                </a:lnTo>
                <a:lnTo>
                  <a:pt x="628" y="460"/>
                </a:lnTo>
                <a:lnTo>
                  <a:pt x="635" y="454"/>
                </a:lnTo>
                <a:lnTo>
                  <a:pt x="642" y="450"/>
                </a:lnTo>
                <a:lnTo>
                  <a:pt x="645" y="449"/>
                </a:lnTo>
                <a:lnTo>
                  <a:pt x="648" y="447"/>
                </a:lnTo>
                <a:lnTo>
                  <a:pt x="651" y="447"/>
                </a:lnTo>
                <a:lnTo>
                  <a:pt x="654" y="446"/>
                </a:lnTo>
                <a:lnTo>
                  <a:pt x="657" y="447"/>
                </a:lnTo>
                <a:lnTo>
                  <a:pt x="660" y="447"/>
                </a:lnTo>
                <a:lnTo>
                  <a:pt x="662" y="449"/>
                </a:lnTo>
                <a:lnTo>
                  <a:pt x="665" y="451"/>
                </a:lnTo>
                <a:lnTo>
                  <a:pt x="667" y="454"/>
                </a:lnTo>
                <a:lnTo>
                  <a:pt x="669" y="459"/>
                </a:lnTo>
                <a:lnTo>
                  <a:pt x="671" y="463"/>
                </a:lnTo>
                <a:lnTo>
                  <a:pt x="673" y="469"/>
                </a:lnTo>
                <a:lnTo>
                  <a:pt x="673" y="664"/>
                </a:lnTo>
                <a:lnTo>
                  <a:pt x="403" y="664"/>
                </a:lnTo>
                <a:lnTo>
                  <a:pt x="392" y="660"/>
                </a:lnTo>
                <a:lnTo>
                  <a:pt x="388" y="658"/>
                </a:lnTo>
                <a:lnTo>
                  <a:pt x="385" y="656"/>
                </a:lnTo>
                <a:lnTo>
                  <a:pt x="383" y="654"/>
                </a:lnTo>
                <a:lnTo>
                  <a:pt x="382" y="650"/>
                </a:lnTo>
                <a:lnTo>
                  <a:pt x="381" y="648"/>
                </a:lnTo>
                <a:lnTo>
                  <a:pt x="380" y="645"/>
                </a:lnTo>
                <a:lnTo>
                  <a:pt x="381" y="642"/>
                </a:lnTo>
                <a:lnTo>
                  <a:pt x="382" y="639"/>
                </a:lnTo>
                <a:lnTo>
                  <a:pt x="384" y="633"/>
                </a:lnTo>
                <a:lnTo>
                  <a:pt x="388" y="626"/>
                </a:lnTo>
                <a:lnTo>
                  <a:pt x="393" y="620"/>
                </a:lnTo>
                <a:lnTo>
                  <a:pt x="399" y="612"/>
                </a:lnTo>
                <a:lnTo>
                  <a:pt x="405" y="605"/>
                </a:lnTo>
                <a:lnTo>
                  <a:pt x="410" y="597"/>
                </a:lnTo>
                <a:lnTo>
                  <a:pt x="413" y="589"/>
                </a:lnTo>
                <a:lnTo>
                  <a:pt x="416" y="581"/>
                </a:lnTo>
                <a:lnTo>
                  <a:pt x="416" y="577"/>
                </a:lnTo>
                <a:lnTo>
                  <a:pt x="416" y="572"/>
                </a:lnTo>
                <a:lnTo>
                  <a:pt x="416" y="568"/>
                </a:lnTo>
                <a:lnTo>
                  <a:pt x="414" y="564"/>
                </a:lnTo>
                <a:lnTo>
                  <a:pt x="413" y="559"/>
                </a:lnTo>
                <a:lnTo>
                  <a:pt x="410" y="555"/>
                </a:lnTo>
                <a:lnTo>
                  <a:pt x="403" y="546"/>
                </a:lnTo>
                <a:lnTo>
                  <a:pt x="399" y="542"/>
                </a:lnTo>
                <a:lnTo>
                  <a:pt x="395" y="539"/>
                </a:lnTo>
                <a:lnTo>
                  <a:pt x="386" y="534"/>
                </a:lnTo>
                <a:lnTo>
                  <a:pt x="381" y="531"/>
                </a:lnTo>
                <a:lnTo>
                  <a:pt x="377" y="529"/>
                </a:lnTo>
                <a:lnTo>
                  <a:pt x="367" y="525"/>
                </a:lnTo>
                <a:lnTo>
                  <a:pt x="362" y="524"/>
                </a:lnTo>
                <a:lnTo>
                  <a:pt x="356" y="523"/>
                </a:lnTo>
                <a:lnTo>
                  <a:pt x="346" y="522"/>
                </a:lnTo>
                <a:lnTo>
                  <a:pt x="335" y="522"/>
                </a:lnTo>
                <a:lnTo>
                  <a:pt x="324" y="522"/>
                </a:lnTo>
                <a:lnTo>
                  <a:pt x="314" y="524"/>
                </a:lnTo>
                <a:lnTo>
                  <a:pt x="304" y="527"/>
                </a:lnTo>
                <a:lnTo>
                  <a:pt x="299" y="529"/>
                </a:lnTo>
                <a:lnTo>
                  <a:pt x="294" y="531"/>
                </a:lnTo>
                <a:lnTo>
                  <a:pt x="285" y="535"/>
                </a:lnTo>
                <a:lnTo>
                  <a:pt x="281" y="538"/>
                </a:lnTo>
                <a:lnTo>
                  <a:pt x="277" y="541"/>
                </a:lnTo>
                <a:lnTo>
                  <a:pt x="270" y="548"/>
                </a:lnTo>
                <a:lnTo>
                  <a:pt x="267" y="551"/>
                </a:lnTo>
                <a:lnTo>
                  <a:pt x="264" y="556"/>
                </a:lnTo>
                <a:lnTo>
                  <a:pt x="261" y="561"/>
                </a:lnTo>
                <a:lnTo>
                  <a:pt x="259" y="565"/>
                </a:lnTo>
                <a:lnTo>
                  <a:pt x="258" y="570"/>
                </a:lnTo>
                <a:lnTo>
                  <a:pt x="257" y="574"/>
                </a:lnTo>
                <a:lnTo>
                  <a:pt x="257" y="579"/>
                </a:lnTo>
                <a:lnTo>
                  <a:pt x="258" y="583"/>
                </a:lnTo>
                <a:lnTo>
                  <a:pt x="258" y="587"/>
                </a:lnTo>
                <a:lnTo>
                  <a:pt x="260" y="591"/>
                </a:lnTo>
                <a:lnTo>
                  <a:pt x="263" y="599"/>
                </a:lnTo>
                <a:lnTo>
                  <a:pt x="267" y="607"/>
                </a:lnTo>
                <a:lnTo>
                  <a:pt x="272" y="614"/>
                </a:lnTo>
                <a:lnTo>
                  <a:pt x="278" y="621"/>
                </a:lnTo>
                <a:lnTo>
                  <a:pt x="283" y="627"/>
                </a:lnTo>
                <a:lnTo>
                  <a:pt x="287" y="634"/>
                </a:lnTo>
                <a:lnTo>
                  <a:pt x="289" y="639"/>
                </a:lnTo>
                <a:lnTo>
                  <a:pt x="290" y="642"/>
                </a:lnTo>
                <a:lnTo>
                  <a:pt x="290" y="645"/>
                </a:lnTo>
                <a:lnTo>
                  <a:pt x="290" y="647"/>
                </a:lnTo>
                <a:lnTo>
                  <a:pt x="289" y="650"/>
                </a:lnTo>
                <a:lnTo>
                  <a:pt x="288" y="653"/>
                </a:lnTo>
                <a:lnTo>
                  <a:pt x="286" y="656"/>
                </a:lnTo>
                <a:lnTo>
                  <a:pt x="283" y="658"/>
                </a:lnTo>
                <a:lnTo>
                  <a:pt x="279" y="660"/>
                </a:lnTo>
                <a:lnTo>
                  <a:pt x="274" y="662"/>
                </a:lnTo>
                <a:lnTo>
                  <a:pt x="268" y="664"/>
                </a:lnTo>
                <a:lnTo>
                  <a:pt x="1" y="664"/>
                </a:lnTo>
                <a:lnTo>
                  <a:pt x="1" y="468"/>
                </a:lnTo>
                <a:close/>
              </a:path>
            </a:pathLst>
          </a:custGeom>
          <a:ln>
            <a:solidFill>
              <a:schemeClr val="accent6"/>
            </a:solidFill>
            <a:headEnd/>
            <a:tailEnd/>
          </a:ln>
          <a:effectLst/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lIns="612000" tIns="468000" rIns="72000" bIns="36000" anchor="ctr" anchorCtr="0"/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lang="ru-RU" sz="2400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й</a:t>
            </a:r>
            <a:endParaRPr lang="ru-RU" sz="2400" dirty="0">
              <a:solidFill>
                <a:schemeClr val="bg1"/>
              </a:solidFill>
              <a:latin typeface="Calibri" pitchFamily="34" charset="0"/>
              <a:cs typeface="Calibri" pitchFamily="34" charset="0"/>
            </a:endParaRPr>
          </a:p>
        </p:txBody>
      </p:sp>
      <p:sp useBgFill="1">
        <p:nvSpPr>
          <p:cNvPr id="33" name="Freeform 8"/>
          <p:cNvSpPr>
            <a:spLocks/>
          </p:cNvSpPr>
          <p:nvPr/>
        </p:nvSpPr>
        <p:spPr bwMode="auto">
          <a:xfrm>
            <a:off x="469063" y="4767661"/>
            <a:ext cx="1894391" cy="1325635"/>
          </a:xfrm>
          <a:custGeom>
            <a:avLst/>
            <a:gdLst>
              <a:gd name="T0" fmla="*/ 673 w 677"/>
              <a:gd name="T1" fmla="*/ 204 h 524"/>
              <a:gd name="T2" fmla="*/ 666 w 677"/>
              <a:gd name="T3" fmla="*/ 212 h 524"/>
              <a:gd name="T4" fmla="*/ 656 w 677"/>
              <a:gd name="T5" fmla="*/ 213 h 524"/>
              <a:gd name="T6" fmla="*/ 641 w 677"/>
              <a:gd name="T7" fmla="*/ 206 h 524"/>
              <a:gd name="T8" fmla="*/ 620 w 677"/>
              <a:gd name="T9" fmla="*/ 192 h 524"/>
              <a:gd name="T10" fmla="*/ 601 w 677"/>
              <a:gd name="T11" fmla="*/ 183 h 524"/>
              <a:gd name="T12" fmla="*/ 588 w 677"/>
              <a:gd name="T13" fmla="*/ 181 h 524"/>
              <a:gd name="T14" fmla="*/ 575 w 677"/>
              <a:gd name="T15" fmla="*/ 186 h 524"/>
              <a:gd name="T16" fmla="*/ 562 w 677"/>
              <a:gd name="T17" fmla="*/ 194 h 524"/>
              <a:gd name="T18" fmla="*/ 550 w 677"/>
              <a:gd name="T19" fmla="*/ 209 h 524"/>
              <a:gd name="T20" fmla="*/ 541 w 677"/>
              <a:gd name="T21" fmla="*/ 227 h 524"/>
              <a:gd name="T22" fmla="*/ 536 w 677"/>
              <a:gd name="T23" fmla="*/ 253 h 524"/>
              <a:gd name="T24" fmla="*/ 537 w 677"/>
              <a:gd name="T25" fmla="*/ 281 h 524"/>
              <a:gd name="T26" fmla="*/ 545 w 677"/>
              <a:gd name="T27" fmla="*/ 306 h 524"/>
              <a:gd name="T28" fmla="*/ 554 w 677"/>
              <a:gd name="T29" fmla="*/ 319 h 524"/>
              <a:gd name="T30" fmla="*/ 564 w 677"/>
              <a:gd name="T31" fmla="*/ 330 h 524"/>
              <a:gd name="T32" fmla="*/ 578 w 677"/>
              <a:gd name="T33" fmla="*/ 338 h 524"/>
              <a:gd name="T34" fmla="*/ 591 w 677"/>
              <a:gd name="T35" fmla="*/ 340 h 524"/>
              <a:gd name="T36" fmla="*/ 611 w 677"/>
              <a:gd name="T37" fmla="*/ 333 h 524"/>
              <a:gd name="T38" fmla="*/ 640 w 677"/>
              <a:gd name="T39" fmla="*/ 314 h 524"/>
              <a:gd name="T40" fmla="*/ 658 w 677"/>
              <a:gd name="T41" fmla="*/ 305 h 524"/>
              <a:gd name="T42" fmla="*/ 666 w 677"/>
              <a:gd name="T43" fmla="*/ 307 h 524"/>
              <a:gd name="T44" fmla="*/ 673 w 677"/>
              <a:gd name="T45" fmla="*/ 315 h 524"/>
              <a:gd name="T46" fmla="*/ 677 w 677"/>
              <a:gd name="T47" fmla="*/ 523 h 524"/>
              <a:gd name="T48" fmla="*/ 274 w 677"/>
              <a:gd name="T49" fmla="*/ 0 h 524"/>
              <a:gd name="T50" fmla="*/ 285 w 677"/>
              <a:gd name="T51" fmla="*/ 6 h 524"/>
              <a:gd name="T52" fmla="*/ 291 w 677"/>
              <a:gd name="T53" fmla="*/ 13 h 524"/>
              <a:gd name="T54" fmla="*/ 291 w 677"/>
              <a:gd name="T55" fmla="*/ 21 h 524"/>
              <a:gd name="T56" fmla="*/ 283 w 677"/>
              <a:gd name="T57" fmla="*/ 35 h 524"/>
              <a:gd name="T58" fmla="*/ 269 w 677"/>
              <a:gd name="T59" fmla="*/ 56 h 524"/>
              <a:gd name="T60" fmla="*/ 261 w 677"/>
              <a:gd name="T61" fmla="*/ 75 h 524"/>
              <a:gd name="T62" fmla="*/ 260 w 677"/>
              <a:gd name="T63" fmla="*/ 89 h 524"/>
              <a:gd name="T64" fmla="*/ 262 w 677"/>
              <a:gd name="T65" fmla="*/ 98 h 524"/>
              <a:gd name="T66" fmla="*/ 269 w 677"/>
              <a:gd name="T67" fmla="*/ 110 h 524"/>
              <a:gd name="T68" fmla="*/ 279 w 677"/>
              <a:gd name="T69" fmla="*/ 121 h 524"/>
              <a:gd name="T70" fmla="*/ 300 w 677"/>
              <a:gd name="T71" fmla="*/ 133 h 524"/>
              <a:gd name="T72" fmla="*/ 327 w 677"/>
              <a:gd name="T73" fmla="*/ 139 h 524"/>
              <a:gd name="T74" fmla="*/ 359 w 677"/>
              <a:gd name="T75" fmla="*/ 139 h 524"/>
              <a:gd name="T76" fmla="*/ 384 w 677"/>
              <a:gd name="T77" fmla="*/ 131 h 524"/>
              <a:gd name="T78" fmla="*/ 397 w 677"/>
              <a:gd name="T79" fmla="*/ 122 h 524"/>
              <a:gd name="T80" fmla="*/ 408 w 677"/>
              <a:gd name="T81" fmla="*/ 112 h 524"/>
              <a:gd name="T82" fmla="*/ 416 w 677"/>
              <a:gd name="T83" fmla="*/ 99 h 524"/>
              <a:gd name="T84" fmla="*/ 417 w 677"/>
              <a:gd name="T85" fmla="*/ 86 h 524"/>
              <a:gd name="T86" fmla="*/ 415 w 677"/>
              <a:gd name="T87" fmla="*/ 73 h 524"/>
              <a:gd name="T88" fmla="*/ 396 w 677"/>
              <a:gd name="T89" fmla="*/ 43 h 524"/>
              <a:gd name="T90" fmla="*/ 384 w 677"/>
              <a:gd name="T91" fmla="*/ 24 h 524"/>
              <a:gd name="T92" fmla="*/ 383 w 677"/>
              <a:gd name="T93" fmla="*/ 13 h 524"/>
              <a:gd name="T94" fmla="*/ 389 w 677"/>
              <a:gd name="T95" fmla="*/ 6 h 524"/>
              <a:gd name="T96" fmla="*/ 401 w 677"/>
              <a:gd name="T97" fmla="*/ 0 h 524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w 677"/>
              <a:gd name="T148" fmla="*/ 0 h 524"/>
              <a:gd name="T149" fmla="*/ 677 w 677"/>
              <a:gd name="T150" fmla="*/ 524 h 524"/>
            </a:gdLst>
            <a:ahLst/>
            <a:cxnLst>
              <a:cxn ang="T98">
                <a:pos x="T0" y="T1"/>
              </a:cxn>
              <a:cxn ang="T99">
                <a:pos x="T2" y="T3"/>
              </a:cxn>
              <a:cxn ang="T100">
                <a:pos x="T4" y="T5"/>
              </a:cxn>
              <a:cxn ang="T101">
                <a:pos x="T6" y="T7"/>
              </a:cxn>
              <a:cxn ang="T102">
                <a:pos x="T8" y="T9"/>
              </a:cxn>
              <a:cxn ang="T103">
                <a:pos x="T10" y="T11"/>
              </a:cxn>
              <a:cxn ang="T104">
                <a:pos x="T12" y="T13"/>
              </a:cxn>
              <a:cxn ang="T105">
                <a:pos x="T14" y="T15"/>
              </a:cxn>
              <a:cxn ang="T106">
                <a:pos x="T16" y="T17"/>
              </a:cxn>
              <a:cxn ang="T107">
                <a:pos x="T18" y="T19"/>
              </a:cxn>
              <a:cxn ang="T108">
                <a:pos x="T20" y="T21"/>
              </a:cxn>
              <a:cxn ang="T109">
                <a:pos x="T22" y="T23"/>
              </a:cxn>
              <a:cxn ang="T110">
                <a:pos x="T24" y="T25"/>
              </a:cxn>
              <a:cxn ang="T111">
                <a:pos x="T26" y="T27"/>
              </a:cxn>
              <a:cxn ang="T112">
                <a:pos x="T28" y="T29"/>
              </a:cxn>
              <a:cxn ang="T113">
                <a:pos x="T30" y="T31"/>
              </a:cxn>
              <a:cxn ang="T114">
                <a:pos x="T32" y="T33"/>
              </a:cxn>
              <a:cxn ang="T115">
                <a:pos x="T34" y="T35"/>
              </a:cxn>
              <a:cxn ang="T116">
                <a:pos x="T36" y="T37"/>
              </a:cxn>
              <a:cxn ang="T117">
                <a:pos x="T38" y="T39"/>
              </a:cxn>
              <a:cxn ang="T118">
                <a:pos x="T40" y="T41"/>
              </a:cxn>
              <a:cxn ang="T119">
                <a:pos x="T42" y="T43"/>
              </a:cxn>
              <a:cxn ang="T120">
                <a:pos x="T44" y="T45"/>
              </a:cxn>
              <a:cxn ang="T121">
                <a:pos x="T46" y="T47"/>
              </a:cxn>
              <a:cxn ang="T122">
                <a:pos x="T48" y="T49"/>
              </a:cxn>
              <a:cxn ang="T123">
                <a:pos x="T50" y="T51"/>
              </a:cxn>
              <a:cxn ang="T124">
                <a:pos x="T52" y="T53"/>
              </a:cxn>
              <a:cxn ang="T125">
                <a:pos x="T54" y="T55"/>
              </a:cxn>
              <a:cxn ang="T126">
                <a:pos x="T56" y="T57"/>
              </a:cxn>
              <a:cxn ang="T127">
                <a:pos x="T58" y="T59"/>
              </a:cxn>
              <a:cxn ang="T128">
                <a:pos x="T60" y="T61"/>
              </a:cxn>
              <a:cxn ang="T129">
                <a:pos x="T62" y="T63"/>
              </a:cxn>
              <a:cxn ang="T130">
                <a:pos x="T64" y="T65"/>
              </a:cxn>
              <a:cxn ang="T131">
                <a:pos x="T66" y="T67"/>
              </a:cxn>
              <a:cxn ang="T132">
                <a:pos x="T68" y="T69"/>
              </a:cxn>
              <a:cxn ang="T133">
                <a:pos x="T70" y="T71"/>
              </a:cxn>
              <a:cxn ang="T134">
                <a:pos x="T72" y="T73"/>
              </a:cxn>
              <a:cxn ang="T135">
                <a:pos x="T74" y="T75"/>
              </a:cxn>
              <a:cxn ang="T136">
                <a:pos x="T76" y="T77"/>
              </a:cxn>
              <a:cxn ang="T137">
                <a:pos x="T78" y="T79"/>
              </a:cxn>
              <a:cxn ang="T138">
                <a:pos x="T80" y="T81"/>
              </a:cxn>
              <a:cxn ang="T139">
                <a:pos x="T82" y="T83"/>
              </a:cxn>
              <a:cxn ang="T140">
                <a:pos x="T84" y="T85"/>
              </a:cxn>
              <a:cxn ang="T141">
                <a:pos x="T86" y="T87"/>
              </a:cxn>
              <a:cxn ang="T142">
                <a:pos x="T88" y="T89"/>
              </a:cxn>
              <a:cxn ang="T143">
                <a:pos x="T90" y="T91"/>
              </a:cxn>
              <a:cxn ang="T144">
                <a:pos x="T92" y="T93"/>
              </a:cxn>
              <a:cxn ang="T145">
                <a:pos x="T94" y="T95"/>
              </a:cxn>
              <a:cxn ang="T146">
                <a:pos x="T96" y="T97"/>
              </a:cxn>
            </a:cxnLst>
            <a:rect l="T147" t="T148" r="T149" b="T150"/>
            <a:pathLst>
              <a:path w="677" h="524">
                <a:moveTo>
                  <a:pt x="677" y="0"/>
                </a:moveTo>
                <a:lnTo>
                  <a:pt x="677" y="195"/>
                </a:lnTo>
                <a:lnTo>
                  <a:pt x="673" y="204"/>
                </a:lnTo>
                <a:lnTo>
                  <a:pt x="670" y="207"/>
                </a:lnTo>
                <a:lnTo>
                  <a:pt x="668" y="210"/>
                </a:lnTo>
                <a:lnTo>
                  <a:pt x="666" y="212"/>
                </a:lnTo>
                <a:lnTo>
                  <a:pt x="663" y="213"/>
                </a:lnTo>
                <a:lnTo>
                  <a:pt x="658" y="214"/>
                </a:lnTo>
                <a:lnTo>
                  <a:pt x="656" y="213"/>
                </a:lnTo>
                <a:lnTo>
                  <a:pt x="653" y="212"/>
                </a:lnTo>
                <a:lnTo>
                  <a:pt x="647" y="210"/>
                </a:lnTo>
                <a:lnTo>
                  <a:pt x="641" y="206"/>
                </a:lnTo>
                <a:lnTo>
                  <a:pt x="634" y="201"/>
                </a:lnTo>
                <a:lnTo>
                  <a:pt x="628" y="196"/>
                </a:lnTo>
                <a:lnTo>
                  <a:pt x="620" y="192"/>
                </a:lnTo>
                <a:lnTo>
                  <a:pt x="613" y="187"/>
                </a:lnTo>
                <a:lnTo>
                  <a:pt x="605" y="184"/>
                </a:lnTo>
                <a:lnTo>
                  <a:pt x="601" y="183"/>
                </a:lnTo>
                <a:lnTo>
                  <a:pt x="597" y="181"/>
                </a:lnTo>
                <a:lnTo>
                  <a:pt x="593" y="181"/>
                </a:lnTo>
                <a:lnTo>
                  <a:pt x="588" y="181"/>
                </a:lnTo>
                <a:lnTo>
                  <a:pt x="584" y="183"/>
                </a:lnTo>
                <a:lnTo>
                  <a:pt x="580" y="184"/>
                </a:lnTo>
                <a:lnTo>
                  <a:pt x="575" y="186"/>
                </a:lnTo>
                <a:lnTo>
                  <a:pt x="569" y="188"/>
                </a:lnTo>
                <a:lnTo>
                  <a:pt x="566" y="191"/>
                </a:lnTo>
                <a:lnTo>
                  <a:pt x="562" y="194"/>
                </a:lnTo>
                <a:lnTo>
                  <a:pt x="559" y="197"/>
                </a:lnTo>
                <a:lnTo>
                  <a:pt x="555" y="201"/>
                </a:lnTo>
                <a:lnTo>
                  <a:pt x="550" y="209"/>
                </a:lnTo>
                <a:lnTo>
                  <a:pt x="545" y="218"/>
                </a:lnTo>
                <a:lnTo>
                  <a:pt x="543" y="222"/>
                </a:lnTo>
                <a:lnTo>
                  <a:pt x="541" y="227"/>
                </a:lnTo>
                <a:lnTo>
                  <a:pt x="538" y="237"/>
                </a:lnTo>
                <a:lnTo>
                  <a:pt x="537" y="248"/>
                </a:lnTo>
                <a:lnTo>
                  <a:pt x="536" y="253"/>
                </a:lnTo>
                <a:lnTo>
                  <a:pt x="536" y="259"/>
                </a:lnTo>
                <a:lnTo>
                  <a:pt x="536" y="269"/>
                </a:lnTo>
                <a:lnTo>
                  <a:pt x="537" y="281"/>
                </a:lnTo>
                <a:lnTo>
                  <a:pt x="540" y="291"/>
                </a:lnTo>
                <a:lnTo>
                  <a:pt x="543" y="301"/>
                </a:lnTo>
                <a:lnTo>
                  <a:pt x="545" y="306"/>
                </a:lnTo>
                <a:lnTo>
                  <a:pt x="548" y="311"/>
                </a:lnTo>
                <a:lnTo>
                  <a:pt x="551" y="315"/>
                </a:lnTo>
                <a:lnTo>
                  <a:pt x="554" y="319"/>
                </a:lnTo>
                <a:lnTo>
                  <a:pt x="557" y="323"/>
                </a:lnTo>
                <a:lnTo>
                  <a:pt x="560" y="327"/>
                </a:lnTo>
                <a:lnTo>
                  <a:pt x="564" y="330"/>
                </a:lnTo>
                <a:lnTo>
                  <a:pt x="568" y="333"/>
                </a:lnTo>
                <a:lnTo>
                  <a:pt x="574" y="336"/>
                </a:lnTo>
                <a:lnTo>
                  <a:pt x="578" y="338"/>
                </a:lnTo>
                <a:lnTo>
                  <a:pt x="582" y="339"/>
                </a:lnTo>
                <a:lnTo>
                  <a:pt x="587" y="340"/>
                </a:lnTo>
                <a:lnTo>
                  <a:pt x="591" y="340"/>
                </a:lnTo>
                <a:lnTo>
                  <a:pt x="595" y="339"/>
                </a:lnTo>
                <a:lnTo>
                  <a:pt x="603" y="337"/>
                </a:lnTo>
                <a:lnTo>
                  <a:pt x="611" y="333"/>
                </a:lnTo>
                <a:lnTo>
                  <a:pt x="619" y="329"/>
                </a:lnTo>
                <a:lnTo>
                  <a:pt x="633" y="318"/>
                </a:lnTo>
                <a:lnTo>
                  <a:pt x="640" y="314"/>
                </a:lnTo>
                <a:lnTo>
                  <a:pt x="646" y="309"/>
                </a:lnTo>
                <a:lnTo>
                  <a:pt x="653" y="306"/>
                </a:lnTo>
                <a:lnTo>
                  <a:pt x="658" y="305"/>
                </a:lnTo>
                <a:lnTo>
                  <a:pt x="661" y="305"/>
                </a:lnTo>
                <a:lnTo>
                  <a:pt x="664" y="306"/>
                </a:lnTo>
                <a:lnTo>
                  <a:pt x="666" y="307"/>
                </a:lnTo>
                <a:lnTo>
                  <a:pt x="668" y="309"/>
                </a:lnTo>
                <a:lnTo>
                  <a:pt x="671" y="311"/>
                </a:lnTo>
                <a:lnTo>
                  <a:pt x="673" y="315"/>
                </a:lnTo>
                <a:lnTo>
                  <a:pt x="675" y="319"/>
                </a:lnTo>
                <a:lnTo>
                  <a:pt x="677" y="324"/>
                </a:lnTo>
                <a:lnTo>
                  <a:pt x="677" y="523"/>
                </a:lnTo>
                <a:lnTo>
                  <a:pt x="0" y="524"/>
                </a:lnTo>
                <a:lnTo>
                  <a:pt x="0" y="0"/>
                </a:lnTo>
                <a:lnTo>
                  <a:pt x="274" y="0"/>
                </a:lnTo>
                <a:lnTo>
                  <a:pt x="278" y="2"/>
                </a:lnTo>
                <a:lnTo>
                  <a:pt x="282" y="4"/>
                </a:lnTo>
                <a:lnTo>
                  <a:pt x="285" y="6"/>
                </a:lnTo>
                <a:lnTo>
                  <a:pt x="288" y="8"/>
                </a:lnTo>
                <a:lnTo>
                  <a:pt x="290" y="10"/>
                </a:lnTo>
                <a:lnTo>
                  <a:pt x="291" y="13"/>
                </a:lnTo>
                <a:lnTo>
                  <a:pt x="291" y="15"/>
                </a:lnTo>
                <a:lnTo>
                  <a:pt x="291" y="18"/>
                </a:lnTo>
                <a:lnTo>
                  <a:pt x="291" y="21"/>
                </a:lnTo>
                <a:lnTo>
                  <a:pt x="290" y="23"/>
                </a:lnTo>
                <a:lnTo>
                  <a:pt x="287" y="29"/>
                </a:lnTo>
                <a:lnTo>
                  <a:pt x="283" y="35"/>
                </a:lnTo>
                <a:lnTo>
                  <a:pt x="279" y="42"/>
                </a:lnTo>
                <a:lnTo>
                  <a:pt x="274" y="49"/>
                </a:lnTo>
                <a:lnTo>
                  <a:pt x="269" y="56"/>
                </a:lnTo>
                <a:lnTo>
                  <a:pt x="265" y="63"/>
                </a:lnTo>
                <a:lnTo>
                  <a:pt x="262" y="71"/>
                </a:lnTo>
                <a:lnTo>
                  <a:pt x="261" y="75"/>
                </a:lnTo>
                <a:lnTo>
                  <a:pt x="260" y="79"/>
                </a:lnTo>
                <a:lnTo>
                  <a:pt x="259" y="83"/>
                </a:lnTo>
                <a:lnTo>
                  <a:pt x="260" y="89"/>
                </a:lnTo>
                <a:lnTo>
                  <a:pt x="260" y="91"/>
                </a:lnTo>
                <a:lnTo>
                  <a:pt x="260" y="93"/>
                </a:lnTo>
                <a:lnTo>
                  <a:pt x="262" y="98"/>
                </a:lnTo>
                <a:lnTo>
                  <a:pt x="263" y="102"/>
                </a:lnTo>
                <a:lnTo>
                  <a:pt x="266" y="107"/>
                </a:lnTo>
                <a:lnTo>
                  <a:pt x="269" y="110"/>
                </a:lnTo>
                <a:lnTo>
                  <a:pt x="272" y="114"/>
                </a:lnTo>
                <a:lnTo>
                  <a:pt x="275" y="118"/>
                </a:lnTo>
                <a:lnTo>
                  <a:pt x="279" y="121"/>
                </a:lnTo>
                <a:lnTo>
                  <a:pt x="287" y="126"/>
                </a:lnTo>
                <a:lnTo>
                  <a:pt x="295" y="131"/>
                </a:lnTo>
                <a:lnTo>
                  <a:pt x="300" y="133"/>
                </a:lnTo>
                <a:lnTo>
                  <a:pt x="305" y="135"/>
                </a:lnTo>
                <a:lnTo>
                  <a:pt x="315" y="138"/>
                </a:lnTo>
                <a:lnTo>
                  <a:pt x="327" y="139"/>
                </a:lnTo>
                <a:lnTo>
                  <a:pt x="337" y="140"/>
                </a:lnTo>
                <a:lnTo>
                  <a:pt x="348" y="140"/>
                </a:lnTo>
                <a:lnTo>
                  <a:pt x="359" y="139"/>
                </a:lnTo>
                <a:lnTo>
                  <a:pt x="369" y="136"/>
                </a:lnTo>
                <a:lnTo>
                  <a:pt x="379" y="133"/>
                </a:lnTo>
                <a:lnTo>
                  <a:pt x="384" y="131"/>
                </a:lnTo>
                <a:lnTo>
                  <a:pt x="388" y="128"/>
                </a:lnTo>
                <a:lnTo>
                  <a:pt x="393" y="125"/>
                </a:lnTo>
                <a:lnTo>
                  <a:pt x="397" y="122"/>
                </a:lnTo>
                <a:lnTo>
                  <a:pt x="401" y="119"/>
                </a:lnTo>
                <a:lnTo>
                  <a:pt x="404" y="116"/>
                </a:lnTo>
                <a:lnTo>
                  <a:pt x="408" y="112"/>
                </a:lnTo>
                <a:lnTo>
                  <a:pt x="411" y="108"/>
                </a:lnTo>
                <a:lnTo>
                  <a:pt x="414" y="103"/>
                </a:lnTo>
                <a:lnTo>
                  <a:pt x="416" y="99"/>
                </a:lnTo>
                <a:lnTo>
                  <a:pt x="417" y="95"/>
                </a:lnTo>
                <a:lnTo>
                  <a:pt x="417" y="91"/>
                </a:lnTo>
                <a:lnTo>
                  <a:pt x="417" y="86"/>
                </a:lnTo>
                <a:lnTo>
                  <a:pt x="417" y="81"/>
                </a:lnTo>
                <a:lnTo>
                  <a:pt x="416" y="77"/>
                </a:lnTo>
                <a:lnTo>
                  <a:pt x="415" y="73"/>
                </a:lnTo>
                <a:lnTo>
                  <a:pt x="411" y="65"/>
                </a:lnTo>
                <a:lnTo>
                  <a:pt x="407" y="58"/>
                </a:lnTo>
                <a:lnTo>
                  <a:pt x="396" y="43"/>
                </a:lnTo>
                <a:lnTo>
                  <a:pt x="391" y="36"/>
                </a:lnTo>
                <a:lnTo>
                  <a:pt x="387" y="30"/>
                </a:lnTo>
                <a:lnTo>
                  <a:pt x="384" y="24"/>
                </a:lnTo>
                <a:lnTo>
                  <a:pt x="383" y="18"/>
                </a:lnTo>
                <a:lnTo>
                  <a:pt x="383" y="15"/>
                </a:lnTo>
                <a:lnTo>
                  <a:pt x="383" y="13"/>
                </a:lnTo>
                <a:lnTo>
                  <a:pt x="384" y="10"/>
                </a:lnTo>
                <a:lnTo>
                  <a:pt x="386" y="8"/>
                </a:lnTo>
                <a:lnTo>
                  <a:pt x="389" y="6"/>
                </a:lnTo>
                <a:lnTo>
                  <a:pt x="392" y="4"/>
                </a:lnTo>
                <a:lnTo>
                  <a:pt x="396" y="2"/>
                </a:lnTo>
                <a:lnTo>
                  <a:pt x="401" y="0"/>
                </a:lnTo>
                <a:lnTo>
                  <a:pt x="677" y="0"/>
                </a:lnTo>
                <a:close/>
              </a:path>
            </a:pathLst>
          </a:custGeom>
          <a:ln>
            <a:solidFill>
              <a:schemeClr val="accent6"/>
            </a:solidFill>
            <a:headEnd/>
            <a:tailEnd/>
          </a:ln>
          <a:effectLst/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lIns="252000" tIns="36000" rIns="72000" bIns="36000" anchor="ctr" anchorCtr="0"/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ru-RU" sz="2000" dirty="0" smtClean="0">
              <a:solidFill>
                <a:schemeClr val="accent6"/>
              </a:solidFill>
            </a:endParaRPr>
          </a:p>
        </p:txBody>
      </p:sp>
      <p:sp useBgFill="1">
        <p:nvSpPr>
          <p:cNvPr id="35" name="Freeform 10"/>
          <p:cNvSpPr>
            <a:spLocks/>
          </p:cNvSpPr>
          <p:nvPr/>
        </p:nvSpPr>
        <p:spPr bwMode="auto">
          <a:xfrm>
            <a:off x="1966954" y="2125578"/>
            <a:ext cx="2277337" cy="1319510"/>
          </a:xfrm>
          <a:custGeom>
            <a:avLst/>
            <a:gdLst>
              <a:gd name="T0" fmla="*/ 133 w 814"/>
              <a:gd name="T1" fmla="*/ 310 h 522"/>
              <a:gd name="T2" fmla="*/ 123 w 814"/>
              <a:gd name="T3" fmla="*/ 305 h 522"/>
              <a:gd name="T4" fmla="*/ 105 w 814"/>
              <a:gd name="T5" fmla="*/ 313 h 522"/>
              <a:gd name="T6" fmla="*/ 76 w 814"/>
              <a:gd name="T7" fmla="*/ 333 h 522"/>
              <a:gd name="T8" fmla="*/ 51 w 814"/>
              <a:gd name="T9" fmla="*/ 340 h 522"/>
              <a:gd name="T10" fmla="*/ 33 w 814"/>
              <a:gd name="T11" fmla="*/ 334 h 522"/>
              <a:gd name="T12" fmla="*/ 12 w 814"/>
              <a:gd name="T13" fmla="*/ 311 h 522"/>
              <a:gd name="T14" fmla="*/ 3 w 814"/>
              <a:gd name="T15" fmla="*/ 286 h 522"/>
              <a:gd name="T16" fmla="*/ 1 w 814"/>
              <a:gd name="T17" fmla="*/ 249 h 522"/>
              <a:gd name="T18" fmla="*/ 9 w 814"/>
              <a:gd name="T19" fmla="*/ 218 h 522"/>
              <a:gd name="T20" fmla="*/ 26 w 814"/>
              <a:gd name="T21" fmla="*/ 194 h 522"/>
              <a:gd name="T22" fmla="*/ 44 w 814"/>
              <a:gd name="T23" fmla="*/ 184 h 522"/>
              <a:gd name="T24" fmla="*/ 61 w 814"/>
              <a:gd name="T25" fmla="*/ 182 h 522"/>
              <a:gd name="T26" fmla="*/ 85 w 814"/>
              <a:gd name="T27" fmla="*/ 192 h 522"/>
              <a:gd name="T28" fmla="*/ 112 w 814"/>
              <a:gd name="T29" fmla="*/ 210 h 522"/>
              <a:gd name="T30" fmla="*/ 126 w 814"/>
              <a:gd name="T31" fmla="*/ 214 h 522"/>
              <a:gd name="T32" fmla="*/ 136 w 814"/>
              <a:gd name="T33" fmla="*/ 207 h 522"/>
              <a:gd name="T34" fmla="*/ 142 w 814"/>
              <a:gd name="T35" fmla="*/ 0 h 522"/>
              <a:gd name="T36" fmla="*/ 810 w 814"/>
              <a:gd name="T37" fmla="*/ 204 h 522"/>
              <a:gd name="T38" fmla="*/ 801 w 814"/>
              <a:gd name="T39" fmla="*/ 213 h 522"/>
              <a:gd name="T40" fmla="*/ 789 w 814"/>
              <a:gd name="T41" fmla="*/ 213 h 522"/>
              <a:gd name="T42" fmla="*/ 757 w 814"/>
              <a:gd name="T43" fmla="*/ 192 h 522"/>
              <a:gd name="T44" fmla="*/ 737 w 814"/>
              <a:gd name="T45" fmla="*/ 183 h 522"/>
              <a:gd name="T46" fmla="*/ 720 w 814"/>
              <a:gd name="T47" fmla="*/ 183 h 522"/>
              <a:gd name="T48" fmla="*/ 702 w 814"/>
              <a:gd name="T49" fmla="*/ 191 h 522"/>
              <a:gd name="T50" fmla="*/ 687 w 814"/>
              <a:gd name="T51" fmla="*/ 209 h 522"/>
              <a:gd name="T52" fmla="*/ 675 w 814"/>
              <a:gd name="T53" fmla="*/ 238 h 522"/>
              <a:gd name="T54" fmla="*/ 673 w 814"/>
              <a:gd name="T55" fmla="*/ 271 h 522"/>
              <a:gd name="T56" fmla="*/ 682 w 814"/>
              <a:gd name="T57" fmla="*/ 306 h 522"/>
              <a:gd name="T58" fmla="*/ 694 w 814"/>
              <a:gd name="T59" fmla="*/ 323 h 522"/>
              <a:gd name="T60" fmla="*/ 710 w 814"/>
              <a:gd name="T61" fmla="*/ 336 h 522"/>
              <a:gd name="T62" fmla="*/ 727 w 814"/>
              <a:gd name="T63" fmla="*/ 340 h 522"/>
              <a:gd name="T64" fmla="*/ 755 w 814"/>
              <a:gd name="T65" fmla="*/ 329 h 522"/>
              <a:gd name="T66" fmla="*/ 783 w 814"/>
              <a:gd name="T67" fmla="*/ 309 h 522"/>
              <a:gd name="T68" fmla="*/ 801 w 814"/>
              <a:gd name="T69" fmla="*/ 306 h 522"/>
              <a:gd name="T70" fmla="*/ 810 w 814"/>
              <a:gd name="T71" fmla="*/ 316 h 522"/>
              <a:gd name="T72" fmla="*/ 544 w 814"/>
              <a:gd name="T73" fmla="*/ 522 h 522"/>
              <a:gd name="T74" fmla="*/ 524 w 814"/>
              <a:gd name="T75" fmla="*/ 512 h 522"/>
              <a:gd name="T76" fmla="*/ 522 w 814"/>
              <a:gd name="T77" fmla="*/ 501 h 522"/>
              <a:gd name="T78" fmla="*/ 534 w 814"/>
              <a:gd name="T79" fmla="*/ 479 h 522"/>
              <a:gd name="T80" fmla="*/ 554 w 814"/>
              <a:gd name="T81" fmla="*/ 448 h 522"/>
              <a:gd name="T82" fmla="*/ 557 w 814"/>
              <a:gd name="T83" fmla="*/ 426 h 522"/>
              <a:gd name="T84" fmla="*/ 544 w 814"/>
              <a:gd name="T85" fmla="*/ 405 h 522"/>
              <a:gd name="T86" fmla="*/ 522 w 814"/>
              <a:gd name="T87" fmla="*/ 390 h 522"/>
              <a:gd name="T88" fmla="*/ 497 w 814"/>
              <a:gd name="T89" fmla="*/ 382 h 522"/>
              <a:gd name="T90" fmla="*/ 455 w 814"/>
              <a:gd name="T91" fmla="*/ 383 h 522"/>
              <a:gd name="T92" fmla="*/ 426 w 814"/>
              <a:gd name="T93" fmla="*/ 394 h 522"/>
              <a:gd name="T94" fmla="*/ 408 w 814"/>
              <a:gd name="T95" fmla="*/ 410 h 522"/>
              <a:gd name="T96" fmla="*/ 399 w 814"/>
              <a:gd name="T97" fmla="*/ 428 h 522"/>
              <a:gd name="T98" fmla="*/ 399 w 814"/>
              <a:gd name="T99" fmla="*/ 446 h 522"/>
              <a:gd name="T100" fmla="*/ 413 w 814"/>
              <a:gd name="T101" fmla="*/ 473 h 522"/>
              <a:gd name="T102" fmla="*/ 430 w 814"/>
              <a:gd name="T103" fmla="*/ 498 h 522"/>
              <a:gd name="T104" fmla="*/ 430 w 814"/>
              <a:gd name="T105" fmla="*/ 509 h 522"/>
              <a:gd name="T106" fmla="*/ 420 w 814"/>
              <a:gd name="T107" fmla="*/ 518 h 522"/>
              <a:gd name="T108" fmla="*/ 142 w 814"/>
              <a:gd name="T109" fmla="*/ 327 h 522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w 814"/>
              <a:gd name="T166" fmla="*/ 0 h 522"/>
              <a:gd name="T167" fmla="*/ 814 w 814"/>
              <a:gd name="T168" fmla="*/ 522 h 522"/>
            </a:gdLst>
            <a:ahLst/>
            <a:cxnLst>
              <a:cxn ang="T110">
                <a:pos x="T0" y="T1"/>
              </a:cxn>
              <a:cxn ang="T111">
                <a:pos x="T2" y="T3"/>
              </a:cxn>
              <a:cxn ang="T112">
                <a:pos x="T4" y="T5"/>
              </a:cxn>
              <a:cxn ang="T113">
                <a:pos x="T6" y="T7"/>
              </a:cxn>
              <a:cxn ang="T114">
                <a:pos x="T8" y="T9"/>
              </a:cxn>
              <a:cxn ang="T115">
                <a:pos x="T10" y="T11"/>
              </a:cxn>
              <a:cxn ang="T116">
                <a:pos x="T12" y="T13"/>
              </a:cxn>
              <a:cxn ang="T117">
                <a:pos x="T14" y="T15"/>
              </a:cxn>
              <a:cxn ang="T118">
                <a:pos x="T16" y="T17"/>
              </a:cxn>
              <a:cxn ang="T119">
                <a:pos x="T18" y="T19"/>
              </a:cxn>
              <a:cxn ang="T120">
                <a:pos x="T20" y="T21"/>
              </a:cxn>
              <a:cxn ang="T121">
                <a:pos x="T22" y="T23"/>
              </a:cxn>
              <a:cxn ang="T122">
                <a:pos x="T24" y="T25"/>
              </a:cxn>
              <a:cxn ang="T123">
                <a:pos x="T26" y="T27"/>
              </a:cxn>
              <a:cxn ang="T124">
                <a:pos x="T28" y="T29"/>
              </a:cxn>
              <a:cxn ang="T125">
                <a:pos x="T30" y="T31"/>
              </a:cxn>
              <a:cxn ang="T126">
                <a:pos x="T32" y="T33"/>
              </a:cxn>
              <a:cxn ang="T127">
                <a:pos x="T34" y="T35"/>
              </a:cxn>
              <a:cxn ang="T128">
                <a:pos x="T36" y="T37"/>
              </a:cxn>
              <a:cxn ang="T129">
                <a:pos x="T38" y="T39"/>
              </a:cxn>
              <a:cxn ang="T130">
                <a:pos x="T40" y="T41"/>
              </a:cxn>
              <a:cxn ang="T131">
                <a:pos x="T42" y="T43"/>
              </a:cxn>
              <a:cxn ang="T132">
                <a:pos x="T44" y="T45"/>
              </a:cxn>
              <a:cxn ang="T133">
                <a:pos x="T46" y="T47"/>
              </a:cxn>
              <a:cxn ang="T134">
                <a:pos x="T48" y="T49"/>
              </a:cxn>
              <a:cxn ang="T135">
                <a:pos x="T50" y="T51"/>
              </a:cxn>
              <a:cxn ang="T136">
                <a:pos x="T52" y="T53"/>
              </a:cxn>
              <a:cxn ang="T137">
                <a:pos x="T54" y="T55"/>
              </a:cxn>
              <a:cxn ang="T138">
                <a:pos x="T56" y="T57"/>
              </a:cxn>
              <a:cxn ang="T139">
                <a:pos x="T58" y="T59"/>
              </a:cxn>
              <a:cxn ang="T140">
                <a:pos x="T60" y="T61"/>
              </a:cxn>
              <a:cxn ang="T141">
                <a:pos x="T62" y="T63"/>
              </a:cxn>
              <a:cxn ang="T142">
                <a:pos x="T64" y="T65"/>
              </a:cxn>
              <a:cxn ang="T143">
                <a:pos x="T66" y="T67"/>
              </a:cxn>
              <a:cxn ang="T144">
                <a:pos x="T68" y="T69"/>
              </a:cxn>
              <a:cxn ang="T145">
                <a:pos x="T70" y="T71"/>
              </a:cxn>
              <a:cxn ang="T146">
                <a:pos x="T72" y="T73"/>
              </a:cxn>
              <a:cxn ang="T147">
                <a:pos x="T74" y="T75"/>
              </a:cxn>
              <a:cxn ang="T148">
                <a:pos x="T76" y="T77"/>
              </a:cxn>
              <a:cxn ang="T149">
                <a:pos x="T78" y="T79"/>
              </a:cxn>
              <a:cxn ang="T150">
                <a:pos x="T80" y="T81"/>
              </a:cxn>
              <a:cxn ang="T151">
                <a:pos x="T82" y="T83"/>
              </a:cxn>
              <a:cxn ang="T152">
                <a:pos x="T84" y="T85"/>
              </a:cxn>
              <a:cxn ang="T153">
                <a:pos x="T86" y="T87"/>
              </a:cxn>
              <a:cxn ang="T154">
                <a:pos x="T88" y="T89"/>
              </a:cxn>
              <a:cxn ang="T155">
                <a:pos x="T90" y="T91"/>
              </a:cxn>
              <a:cxn ang="T156">
                <a:pos x="T92" y="T93"/>
              </a:cxn>
              <a:cxn ang="T157">
                <a:pos x="T94" y="T95"/>
              </a:cxn>
              <a:cxn ang="T158">
                <a:pos x="T96" y="T97"/>
              </a:cxn>
              <a:cxn ang="T159">
                <a:pos x="T98" y="T99"/>
              </a:cxn>
              <a:cxn ang="T160">
                <a:pos x="T100" y="T101"/>
              </a:cxn>
              <a:cxn ang="T161">
                <a:pos x="T102" y="T103"/>
              </a:cxn>
              <a:cxn ang="T162">
                <a:pos x="T104" y="T105"/>
              </a:cxn>
              <a:cxn ang="T163">
                <a:pos x="T106" y="T107"/>
              </a:cxn>
              <a:cxn ang="T164">
                <a:pos x="T108" y="T109"/>
              </a:cxn>
            </a:cxnLst>
            <a:rect l="T165" t="T166" r="T167" b="T168"/>
            <a:pathLst>
              <a:path w="814" h="522">
                <a:moveTo>
                  <a:pt x="142" y="327"/>
                </a:moveTo>
                <a:lnTo>
                  <a:pt x="138" y="317"/>
                </a:lnTo>
                <a:lnTo>
                  <a:pt x="136" y="313"/>
                </a:lnTo>
                <a:lnTo>
                  <a:pt x="133" y="310"/>
                </a:lnTo>
                <a:lnTo>
                  <a:pt x="131" y="308"/>
                </a:lnTo>
                <a:lnTo>
                  <a:pt x="129" y="306"/>
                </a:lnTo>
                <a:lnTo>
                  <a:pt x="126" y="305"/>
                </a:lnTo>
                <a:lnTo>
                  <a:pt x="123" y="305"/>
                </a:lnTo>
                <a:lnTo>
                  <a:pt x="121" y="306"/>
                </a:lnTo>
                <a:lnTo>
                  <a:pt x="118" y="306"/>
                </a:lnTo>
                <a:lnTo>
                  <a:pt x="112" y="309"/>
                </a:lnTo>
                <a:lnTo>
                  <a:pt x="105" y="313"/>
                </a:lnTo>
                <a:lnTo>
                  <a:pt x="98" y="318"/>
                </a:lnTo>
                <a:lnTo>
                  <a:pt x="91" y="324"/>
                </a:lnTo>
                <a:lnTo>
                  <a:pt x="83" y="329"/>
                </a:lnTo>
                <a:lnTo>
                  <a:pt x="76" y="333"/>
                </a:lnTo>
                <a:lnTo>
                  <a:pt x="68" y="337"/>
                </a:lnTo>
                <a:lnTo>
                  <a:pt x="59" y="340"/>
                </a:lnTo>
                <a:lnTo>
                  <a:pt x="55" y="340"/>
                </a:lnTo>
                <a:lnTo>
                  <a:pt x="51" y="340"/>
                </a:lnTo>
                <a:lnTo>
                  <a:pt x="47" y="339"/>
                </a:lnTo>
                <a:lnTo>
                  <a:pt x="42" y="338"/>
                </a:lnTo>
                <a:lnTo>
                  <a:pt x="38" y="336"/>
                </a:lnTo>
                <a:lnTo>
                  <a:pt x="33" y="334"/>
                </a:lnTo>
                <a:lnTo>
                  <a:pt x="25" y="327"/>
                </a:lnTo>
                <a:lnTo>
                  <a:pt x="21" y="323"/>
                </a:lnTo>
                <a:lnTo>
                  <a:pt x="18" y="319"/>
                </a:lnTo>
                <a:lnTo>
                  <a:pt x="12" y="311"/>
                </a:lnTo>
                <a:lnTo>
                  <a:pt x="10" y="306"/>
                </a:lnTo>
                <a:lnTo>
                  <a:pt x="8" y="302"/>
                </a:lnTo>
                <a:lnTo>
                  <a:pt x="4" y="292"/>
                </a:lnTo>
                <a:lnTo>
                  <a:pt x="3" y="286"/>
                </a:lnTo>
                <a:lnTo>
                  <a:pt x="2" y="281"/>
                </a:lnTo>
                <a:lnTo>
                  <a:pt x="0" y="271"/>
                </a:lnTo>
                <a:lnTo>
                  <a:pt x="0" y="260"/>
                </a:lnTo>
                <a:lnTo>
                  <a:pt x="1" y="249"/>
                </a:lnTo>
                <a:lnTo>
                  <a:pt x="3" y="238"/>
                </a:lnTo>
                <a:lnTo>
                  <a:pt x="6" y="228"/>
                </a:lnTo>
                <a:lnTo>
                  <a:pt x="7" y="223"/>
                </a:lnTo>
                <a:lnTo>
                  <a:pt x="9" y="218"/>
                </a:lnTo>
                <a:lnTo>
                  <a:pt x="14" y="209"/>
                </a:lnTo>
                <a:lnTo>
                  <a:pt x="17" y="205"/>
                </a:lnTo>
                <a:lnTo>
                  <a:pt x="20" y="201"/>
                </a:lnTo>
                <a:lnTo>
                  <a:pt x="26" y="194"/>
                </a:lnTo>
                <a:lnTo>
                  <a:pt x="30" y="191"/>
                </a:lnTo>
                <a:lnTo>
                  <a:pt x="34" y="189"/>
                </a:lnTo>
                <a:lnTo>
                  <a:pt x="39" y="186"/>
                </a:lnTo>
                <a:lnTo>
                  <a:pt x="44" y="184"/>
                </a:lnTo>
                <a:lnTo>
                  <a:pt x="48" y="183"/>
                </a:lnTo>
                <a:lnTo>
                  <a:pt x="53" y="182"/>
                </a:lnTo>
                <a:lnTo>
                  <a:pt x="57" y="182"/>
                </a:lnTo>
                <a:lnTo>
                  <a:pt x="61" y="182"/>
                </a:lnTo>
                <a:lnTo>
                  <a:pt x="66" y="183"/>
                </a:lnTo>
                <a:lnTo>
                  <a:pt x="70" y="184"/>
                </a:lnTo>
                <a:lnTo>
                  <a:pt x="78" y="188"/>
                </a:lnTo>
                <a:lnTo>
                  <a:pt x="85" y="192"/>
                </a:lnTo>
                <a:lnTo>
                  <a:pt x="92" y="197"/>
                </a:lnTo>
                <a:lnTo>
                  <a:pt x="99" y="202"/>
                </a:lnTo>
                <a:lnTo>
                  <a:pt x="106" y="206"/>
                </a:lnTo>
                <a:lnTo>
                  <a:pt x="112" y="210"/>
                </a:lnTo>
                <a:lnTo>
                  <a:pt x="118" y="213"/>
                </a:lnTo>
                <a:lnTo>
                  <a:pt x="121" y="214"/>
                </a:lnTo>
                <a:lnTo>
                  <a:pt x="123" y="214"/>
                </a:lnTo>
                <a:lnTo>
                  <a:pt x="126" y="214"/>
                </a:lnTo>
                <a:lnTo>
                  <a:pt x="129" y="213"/>
                </a:lnTo>
                <a:lnTo>
                  <a:pt x="131" y="212"/>
                </a:lnTo>
                <a:lnTo>
                  <a:pt x="133" y="210"/>
                </a:lnTo>
                <a:lnTo>
                  <a:pt x="136" y="207"/>
                </a:lnTo>
                <a:lnTo>
                  <a:pt x="138" y="203"/>
                </a:lnTo>
                <a:lnTo>
                  <a:pt x="140" y="199"/>
                </a:lnTo>
                <a:lnTo>
                  <a:pt x="142" y="194"/>
                </a:lnTo>
                <a:lnTo>
                  <a:pt x="142" y="0"/>
                </a:lnTo>
                <a:lnTo>
                  <a:pt x="814" y="0"/>
                </a:lnTo>
                <a:lnTo>
                  <a:pt x="814" y="195"/>
                </a:lnTo>
                <a:lnTo>
                  <a:pt x="812" y="200"/>
                </a:lnTo>
                <a:lnTo>
                  <a:pt x="810" y="204"/>
                </a:lnTo>
                <a:lnTo>
                  <a:pt x="808" y="207"/>
                </a:lnTo>
                <a:lnTo>
                  <a:pt x="805" y="210"/>
                </a:lnTo>
                <a:lnTo>
                  <a:pt x="803" y="212"/>
                </a:lnTo>
                <a:lnTo>
                  <a:pt x="801" y="213"/>
                </a:lnTo>
                <a:lnTo>
                  <a:pt x="798" y="214"/>
                </a:lnTo>
                <a:lnTo>
                  <a:pt x="795" y="214"/>
                </a:lnTo>
                <a:lnTo>
                  <a:pt x="792" y="214"/>
                </a:lnTo>
                <a:lnTo>
                  <a:pt x="789" y="213"/>
                </a:lnTo>
                <a:lnTo>
                  <a:pt x="783" y="210"/>
                </a:lnTo>
                <a:lnTo>
                  <a:pt x="777" y="206"/>
                </a:lnTo>
                <a:lnTo>
                  <a:pt x="771" y="202"/>
                </a:lnTo>
                <a:lnTo>
                  <a:pt x="757" y="192"/>
                </a:lnTo>
                <a:lnTo>
                  <a:pt x="749" y="188"/>
                </a:lnTo>
                <a:lnTo>
                  <a:pt x="745" y="186"/>
                </a:lnTo>
                <a:lnTo>
                  <a:pt x="741" y="184"/>
                </a:lnTo>
                <a:lnTo>
                  <a:pt x="737" y="183"/>
                </a:lnTo>
                <a:lnTo>
                  <a:pt x="733" y="182"/>
                </a:lnTo>
                <a:lnTo>
                  <a:pt x="729" y="182"/>
                </a:lnTo>
                <a:lnTo>
                  <a:pt x="724" y="182"/>
                </a:lnTo>
                <a:lnTo>
                  <a:pt x="720" y="183"/>
                </a:lnTo>
                <a:lnTo>
                  <a:pt x="715" y="184"/>
                </a:lnTo>
                <a:lnTo>
                  <a:pt x="711" y="186"/>
                </a:lnTo>
                <a:lnTo>
                  <a:pt x="706" y="189"/>
                </a:lnTo>
                <a:lnTo>
                  <a:pt x="702" y="191"/>
                </a:lnTo>
                <a:lnTo>
                  <a:pt x="699" y="194"/>
                </a:lnTo>
                <a:lnTo>
                  <a:pt x="695" y="198"/>
                </a:lnTo>
                <a:lnTo>
                  <a:pt x="692" y="201"/>
                </a:lnTo>
                <a:lnTo>
                  <a:pt x="687" y="209"/>
                </a:lnTo>
                <a:lnTo>
                  <a:pt x="682" y="218"/>
                </a:lnTo>
                <a:lnTo>
                  <a:pt x="680" y="223"/>
                </a:lnTo>
                <a:lnTo>
                  <a:pt x="678" y="228"/>
                </a:lnTo>
                <a:lnTo>
                  <a:pt x="675" y="238"/>
                </a:lnTo>
                <a:lnTo>
                  <a:pt x="674" y="249"/>
                </a:lnTo>
                <a:lnTo>
                  <a:pt x="673" y="254"/>
                </a:lnTo>
                <a:lnTo>
                  <a:pt x="673" y="260"/>
                </a:lnTo>
                <a:lnTo>
                  <a:pt x="673" y="271"/>
                </a:lnTo>
                <a:lnTo>
                  <a:pt x="674" y="281"/>
                </a:lnTo>
                <a:lnTo>
                  <a:pt x="677" y="292"/>
                </a:lnTo>
                <a:lnTo>
                  <a:pt x="680" y="302"/>
                </a:lnTo>
                <a:lnTo>
                  <a:pt x="682" y="306"/>
                </a:lnTo>
                <a:lnTo>
                  <a:pt x="685" y="311"/>
                </a:lnTo>
                <a:lnTo>
                  <a:pt x="687" y="315"/>
                </a:lnTo>
                <a:lnTo>
                  <a:pt x="690" y="319"/>
                </a:lnTo>
                <a:lnTo>
                  <a:pt x="694" y="323"/>
                </a:lnTo>
                <a:lnTo>
                  <a:pt x="697" y="327"/>
                </a:lnTo>
                <a:lnTo>
                  <a:pt x="701" y="331"/>
                </a:lnTo>
                <a:lnTo>
                  <a:pt x="705" y="334"/>
                </a:lnTo>
                <a:lnTo>
                  <a:pt x="710" y="336"/>
                </a:lnTo>
                <a:lnTo>
                  <a:pt x="714" y="338"/>
                </a:lnTo>
                <a:lnTo>
                  <a:pt x="718" y="339"/>
                </a:lnTo>
                <a:lnTo>
                  <a:pt x="722" y="340"/>
                </a:lnTo>
                <a:lnTo>
                  <a:pt x="727" y="340"/>
                </a:lnTo>
                <a:lnTo>
                  <a:pt x="731" y="340"/>
                </a:lnTo>
                <a:lnTo>
                  <a:pt x="739" y="337"/>
                </a:lnTo>
                <a:lnTo>
                  <a:pt x="747" y="334"/>
                </a:lnTo>
                <a:lnTo>
                  <a:pt x="755" y="329"/>
                </a:lnTo>
                <a:lnTo>
                  <a:pt x="762" y="324"/>
                </a:lnTo>
                <a:lnTo>
                  <a:pt x="769" y="319"/>
                </a:lnTo>
                <a:lnTo>
                  <a:pt x="776" y="314"/>
                </a:lnTo>
                <a:lnTo>
                  <a:pt x="783" y="309"/>
                </a:lnTo>
                <a:lnTo>
                  <a:pt x="789" y="307"/>
                </a:lnTo>
                <a:lnTo>
                  <a:pt x="792" y="306"/>
                </a:lnTo>
                <a:lnTo>
                  <a:pt x="795" y="305"/>
                </a:lnTo>
                <a:lnTo>
                  <a:pt x="801" y="306"/>
                </a:lnTo>
                <a:lnTo>
                  <a:pt x="803" y="307"/>
                </a:lnTo>
                <a:lnTo>
                  <a:pt x="806" y="310"/>
                </a:lnTo>
                <a:lnTo>
                  <a:pt x="808" y="312"/>
                </a:lnTo>
                <a:lnTo>
                  <a:pt x="810" y="316"/>
                </a:lnTo>
                <a:lnTo>
                  <a:pt x="812" y="320"/>
                </a:lnTo>
                <a:lnTo>
                  <a:pt x="814" y="326"/>
                </a:lnTo>
                <a:lnTo>
                  <a:pt x="814" y="522"/>
                </a:lnTo>
                <a:lnTo>
                  <a:pt x="544" y="522"/>
                </a:lnTo>
                <a:lnTo>
                  <a:pt x="533" y="518"/>
                </a:lnTo>
                <a:lnTo>
                  <a:pt x="529" y="516"/>
                </a:lnTo>
                <a:lnTo>
                  <a:pt x="526" y="514"/>
                </a:lnTo>
                <a:lnTo>
                  <a:pt x="524" y="512"/>
                </a:lnTo>
                <a:lnTo>
                  <a:pt x="523" y="509"/>
                </a:lnTo>
                <a:lnTo>
                  <a:pt x="522" y="506"/>
                </a:lnTo>
                <a:lnTo>
                  <a:pt x="521" y="504"/>
                </a:lnTo>
                <a:lnTo>
                  <a:pt x="522" y="501"/>
                </a:lnTo>
                <a:lnTo>
                  <a:pt x="523" y="498"/>
                </a:lnTo>
                <a:lnTo>
                  <a:pt x="525" y="492"/>
                </a:lnTo>
                <a:lnTo>
                  <a:pt x="530" y="485"/>
                </a:lnTo>
                <a:lnTo>
                  <a:pt x="534" y="479"/>
                </a:lnTo>
                <a:lnTo>
                  <a:pt x="540" y="471"/>
                </a:lnTo>
                <a:lnTo>
                  <a:pt x="546" y="464"/>
                </a:lnTo>
                <a:lnTo>
                  <a:pt x="551" y="456"/>
                </a:lnTo>
                <a:lnTo>
                  <a:pt x="554" y="448"/>
                </a:lnTo>
                <a:lnTo>
                  <a:pt x="557" y="439"/>
                </a:lnTo>
                <a:lnTo>
                  <a:pt x="557" y="435"/>
                </a:lnTo>
                <a:lnTo>
                  <a:pt x="557" y="430"/>
                </a:lnTo>
                <a:lnTo>
                  <a:pt x="557" y="426"/>
                </a:lnTo>
                <a:lnTo>
                  <a:pt x="555" y="422"/>
                </a:lnTo>
                <a:lnTo>
                  <a:pt x="554" y="418"/>
                </a:lnTo>
                <a:lnTo>
                  <a:pt x="551" y="413"/>
                </a:lnTo>
                <a:lnTo>
                  <a:pt x="544" y="405"/>
                </a:lnTo>
                <a:lnTo>
                  <a:pt x="540" y="402"/>
                </a:lnTo>
                <a:lnTo>
                  <a:pt x="536" y="398"/>
                </a:lnTo>
                <a:lnTo>
                  <a:pt x="527" y="393"/>
                </a:lnTo>
                <a:lnTo>
                  <a:pt x="522" y="390"/>
                </a:lnTo>
                <a:lnTo>
                  <a:pt x="518" y="388"/>
                </a:lnTo>
                <a:lnTo>
                  <a:pt x="508" y="385"/>
                </a:lnTo>
                <a:lnTo>
                  <a:pt x="503" y="383"/>
                </a:lnTo>
                <a:lnTo>
                  <a:pt x="497" y="382"/>
                </a:lnTo>
                <a:lnTo>
                  <a:pt x="487" y="381"/>
                </a:lnTo>
                <a:lnTo>
                  <a:pt x="476" y="381"/>
                </a:lnTo>
                <a:lnTo>
                  <a:pt x="465" y="381"/>
                </a:lnTo>
                <a:lnTo>
                  <a:pt x="455" y="383"/>
                </a:lnTo>
                <a:lnTo>
                  <a:pt x="445" y="386"/>
                </a:lnTo>
                <a:lnTo>
                  <a:pt x="440" y="388"/>
                </a:lnTo>
                <a:lnTo>
                  <a:pt x="435" y="390"/>
                </a:lnTo>
                <a:lnTo>
                  <a:pt x="426" y="394"/>
                </a:lnTo>
                <a:lnTo>
                  <a:pt x="422" y="397"/>
                </a:lnTo>
                <a:lnTo>
                  <a:pt x="418" y="400"/>
                </a:lnTo>
                <a:lnTo>
                  <a:pt x="411" y="407"/>
                </a:lnTo>
                <a:lnTo>
                  <a:pt x="408" y="410"/>
                </a:lnTo>
                <a:lnTo>
                  <a:pt x="405" y="414"/>
                </a:lnTo>
                <a:lnTo>
                  <a:pt x="402" y="419"/>
                </a:lnTo>
                <a:lnTo>
                  <a:pt x="400" y="423"/>
                </a:lnTo>
                <a:lnTo>
                  <a:pt x="399" y="428"/>
                </a:lnTo>
                <a:lnTo>
                  <a:pt x="398" y="432"/>
                </a:lnTo>
                <a:lnTo>
                  <a:pt x="398" y="437"/>
                </a:lnTo>
                <a:lnTo>
                  <a:pt x="399" y="441"/>
                </a:lnTo>
                <a:lnTo>
                  <a:pt x="399" y="446"/>
                </a:lnTo>
                <a:lnTo>
                  <a:pt x="401" y="450"/>
                </a:lnTo>
                <a:lnTo>
                  <a:pt x="404" y="458"/>
                </a:lnTo>
                <a:lnTo>
                  <a:pt x="408" y="466"/>
                </a:lnTo>
                <a:lnTo>
                  <a:pt x="413" y="473"/>
                </a:lnTo>
                <a:lnTo>
                  <a:pt x="419" y="480"/>
                </a:lnTo>
                <a:lnTo>
                  <a:pt x="423" y="486"/>
                </a:lnTo>
                <a:lnTo>
                  <a:pt x="427" y="492"/>
                </a:lnTo>
                <a:lnTo>
                  <a:pt x="430" y="498"/>
                </a:lnTo>
                <a:lnTo>
                  <a:pt x="431" y="501"/>
                </a:lnTo>
                <a:lnTo>
                  <a:pt x="431" y="504"/>
                </a:lnTo>
                <a:lnTo>
                  <a:pt x="431" y="506"/>
                </a:lnTo>
                <a:lnTo>
                  <a:pt x="430" y="509"/>
                </a:lnTo>
                <a:lnTo>
                  <a:pt x="429" y="511"/>
                </a:lnTo>
                <a:lnTo>
                  <a:pt x="427" y="514"/>
                </a:lnTo>
                <a:lnTo>
                  <a:pt x="424" y="516"/>
                </a:lnTo>
                <a:lnTo>
                  <a:pt x="420" y="518"/>
                </a:lnTo>
                <a:lnTo>
                  <a:pt x="415" y="520"/>
                </a:lnTo>
                <a:lnTo>
                  <a:pt x="410" y="522"/>
                </a:lnTo>
                <a:lnTo>
                  <a:pt x="142" y="522"/>
                </a:lnTo>
                <a:lnTo>
                  <a:pt x="142" y="327"/>
                </a:lnTo>
                <a:close/>
              </a:path>
            </a:pathLst>
          </a:custGeom>
          <a:ln>
            <a:solidFill>
              <a:schemeClr val="accent6"/>
            </a:solidFill>
            <a:headEnd/>
            <a:tailEnd/>
          </a:ln>
          <a:effectLst/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lIns="684000" tIns="36000" rIns="72000" bIns="36000" anchor="ctr" anchorCtr="0"/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ru-RU" sz="2000" dirty="0" smtClean="0">
              <a:solidFill>
                <a:schemeClr val="accent6"/>
              </a:solidFill>
            </a:endParaRPr>
          </a:p>
        </p:txBody>
      </p:sp>
      <p:sp useBgFill="1">
        <p:nvSpPr>
          <p:cNvPr id="36" name="Freeform 11"/>
          <p:cNvSpPr>
            <a:spLocks/>
          </p:cNvSpPr>
          <p:nvPr/>
        </p:nvSpPr>
        <p:spPr bwMode="auto">
          <a:xfrm>
            <a:off x="469063" y="3086891"/>
            <a:ext cx="2287503" cy="2038966"/>
          </a:xfrm>
          <a:custGeom>
            <a:avLst/>
            <a:gdLst>
              <a:gd name="T0" fmla="*/ 388 w 818"/>
              <a:gd name="T1" fmla="*/ 673 h 807"/>
              <a:gd name="T2" fmla="*/ 383 w 818"/>
              <a:gd name="T3" fmla="*/ 683 h 807"/>
              <a:gd name="T4" fmla="*/ 391 w 818"/>
              <a:gd name="T5" fmla="*/ 702 h 807"/>
              <a:gd name="T6" fmla="*/ 411 w 818"/>
              <a:gd name="T7" fmla="*/ 731 h 807"/>
              <a:gd name="T8" fmla="*/ 417 w 818"/>
              <a:gd name="T9" fmla="*/ 757 h 807"/>
              <a:gd name="T10" fmla="*/ 411 w 818"/>
              <a:gd name="T11" fmla="*/ 774 h 807"/>
              <a:gd name="T12" fmla="*/ 388 w 818"/>
              <a:gd name="T13" fmla="*/ 795 h 807"/>
              <a:gd name="T14" fmla="*/ 364 w 818"/>
              <a:gd name="T15" fmla="*/ 804 h 807"/>
              <a:gd name="T16" fmla="*/ 327 w 818"/>
              <a:gd name="T17" fmla="*/ 806 h 807"/>
              <a:gd name="T18" fmla="*/ 295 w 818"/>
              <a:gd name="T19" fmla="*/ 798 h 807"/>
              <a:gd name="T20" fmla="*/ 272 w 818"/>
              <a:gd name="T21" fmla="*/ 781 h 807"/>
              <a:gd name="T22" fmla="*/ 261 w 818"/>
              <a:gd name="T23" fmla="*/ 764 h 807"/>
              <a:gd name="T24" fmla="*/ 260 w 818"/>
              <a:gd name="T25" fmla="*/ 745 h 807"/>
              <a:gd name="T26" fmla="*/ 275 w 818"/>
              <a:gd name="T27" fmla="*/ 714 h 807"/>
              <a:gd name="T28" fmla="*/ 290 w 818"/>
              <a:gd name="T29" fmla="*/ 689 h 807"/>
              <a:gd name="T30" fmla="*/ 290 w 818"/>
              <a:gd name="T31" fmla="*/ 678 h 807"/>
              <a:gd name="T32" fmla="*/ 280 w 818"/>
              <a:gd name="T33" fmla="*/ 669 h 807"/>
              <a:gd name="T34" fmla="*/ 0 w 818"/>
              <a:gd name="T35" fmla="*/ 142 h 807"/>
              <a:gd name="T36" fmla="*/ 284 w 818"/>
              <a:gd name="T37" fmla="*/ 136 h 807"/>
              <a:gd name="T38" fmla="*/ 291 w 818"/>
              <a:gd name="T39" fmla="*/ 126 h 807"/>
              <a:gd name="T40" fmla="*/ 289 w 818"/>
              <a:gd name="T41" fmla="*/ 115 h 807"/>
              <a:gd name="T42" fmla="*/ 275 w 818"/>
              <a:gd name="T43" fmla="*/ 93 h 807"/>
              <a:gd name="T44" fmla="*/ 261 w 818"/>
              <a:gd name="T45" fmla="*/ 66 h 807"/>
              <a:gd name="T46" fmla="*/ 260 w 818"/>
              <a:gd name="T47" fmla="*/ 48 h 807"/>
              <a:gd name="T48" fmla="*/ 269 w 818"/>
              <a:gd name="T49" fmla="*/ 30 h 807"/>
              <a:gd name="T50" fmla="*/ 287 w 818"/>
              <a:gd name="T51" fmla="*/ 14 h 807"/>
              <a:gd name="T52" fmla="*/ 315 w 818"/>
              <a:gd name="T53" fmla="*/ 3 h 807"/>
              <a:gd name="T54" fmla="*/ 359 w 818"/>
              <a:gd name="T55" fmla="*/ 2 h 807"/>
              <a:gd name="T56" fmla="*/ 388 w 818"/>
              <a:gd name="T57" fmla="*/ 12 h 807"/>
              <a:gd name="T58" fmla="*/ 404 w 818"/>
              <a:gd name="T59" fmla="*/ 25 h 807"/>
              <a:gd name="T60" fmla="*/ 416 w 818"/>
              <a:gd name="T61" fmla="*/ 42 h 807"/>
              <a:gd name="T62" fmla="*/ 417 w 818"/>
              <a:gd name="T63" fmla="*/ 59 h 807"/>
              <a:gd name="T64" fmla="*/ 406 w 818"/>
              <a:gd name="T65" fmla="*/ 84 h 807"/>
              <a:gd name="T66" fmla="*/ 385 w 818"/>
              <a:gd name="T67" fmla="*/ 115 h 807"/>
              <a:gd name="T68" fmla="*/ 383 w 818"/>
              <a:gd name="T69" fmla="*/ 127 h 807"/>
              <a:gd name="T70" fmla="*/ 391 w 818"/>
              <a:gd name="T71" fmla="*/ 136 h 807"/>
              <a:gd name="T72" fmla="*/ 677 w 818"/>
              <a:gd name="T73" fmla="*/ 142 h 807"/>
              <a:gd name="T74" fmla="*/ 683 w 818"/>
              <a:gd name="T75" fmla="*/ 349 h 807"/>
              <a:gd name="T76" fmla="*/ 692 w 818"/>
              <a:gd name="T77" fmla="*/ 356 h 807"/>
              <a:gd name="T78" fmla="*/ 707 w 818"/>
              <a:gd name="T79" fmla="*/ 352 h 807"/>
              <a:gd name="T80" fmla="*/ 742 w 818"/>
              <a:gd name="T81" fmla="*/ 330 h 807"/>
              <a:gd name="T82" fmla="*/ 762 w 818"/>
              <a:gd name="T83" fmla="*/ 324 h 807"/>
              <a:gd name="T84" fmla="*/ 780 w 818"/>
              <a:gd name="T85" fmla="*/ 328 h 807"/>
              <a:gd name="T86" fmla="*/ 795 w 818"/>
              <a:gd name="T87" fmla="*/ 340 h 807"/>
              <a:gd name="T88" fmla="*/ 811 w 818"/>
              <a:gd name="T89" fmla="*/ 366 h 807"/>
              <a:gd name="T90" fmla="*/ 818 w 818"/>
              <a:gd name="T91" fmla="*/ 396 h 807"/>
              <a:gd name="T92" fmla="*/ 814 w 818"/>
              <a:gd name="T93" fmla="*/ 434 h 807"/>
              <a:gd name="T94" fmla="*/ 803 w 818"/>
              <a:gd name="T95" fmla="*/ 458 h 807"/>
              <a:gd name="T96" fmla="*/ 790 w 818"/>
              <a:gd name="T97" fmla="*/ 474 h 807"/>
              <a:gd name="T98" fmla="*/ 773 w 818"/>
              <a:gd name="T99" fmla="*/ 482 h 807"/>
              <a:gd name="T100" fmla="*/ 752 w 818"/>
              <a:gd name="T101" fmla="*/ 480 h 807"/>
              <a:gd name="T102" fmla="*/ 714 w 818"/>
              <a:gd name="T103" fmla="*/ 455 h 807"/>
              <a:gd name="T104" fmla="*/ 699 w 818"/>
              <a:gd name="T105" fmla="*/ 448 h 807"/>
              <a:gd name="T106" fmla="*/ 687 w 818"/>
              <a:gd name="T107" fmla="*/ 450 h 807"/>
              <a:gd name="T108" fmla="*/ 679 w 818"/>
              <a:gd name="T109" fmla="*/ 464 h 807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w 818"/>
              <a:gd name="T166" fmla="*/ 0 h 807"/>
              <a:gd name="T167" fmla="*/ 818 w 818"/>
              <a:gd name="T168" fmla="*/ 807 h 807"/>
            </a:gdLst>
            <a:ahLst/>
            <a:cxnLst>
              <a:cxn ang="T110">
                <a:pos x="T0" y="T1"/>
              </a:cxn>
              <a:cxn ang="T111">
                <a:pos x="T2" y="T3"/>
              </a:cxn>
              <a:cxn ang="T112">
                <a:pos x="T4" y="T5"/>
              </a:cxn>
              <a:cxn ang="T113">
                <a:pos x="T6" y="T7"/>
              </a:cxn>
              <a:cxn ang="T114">
                <a:pos x="T8" y="T9"/>
              </a:cxn>
              <a:cxn ang="T115">
                <a:pos x="T10" y="T11"/>
              </a:cxn>
              <a:cxn ang="T116">
                <a:pos x="T12" y="T13"/>
              </a:cxn>
              <a:cxn ang="T117">
                <a:pos x="T14" y="T15"/>
              </a:cxn>
              <a:cxn ang="T118">
                <a:pos x="T16" y="T17"/>
              </a:cxn>
              <a:cxn ang="T119">
                <a:pos x="T18" y="T19"/>
              </a:cxn>
              <a:cxn ang="T120">
                <a:pos x="T20" y="T21"/>
              </a:cxn>
              <a:cxn ang="T121">
                <a:pos x="T22" y="T23"/>
              </a:cxn>
              <a:cxn ang="T122">
                <a:pos x="T24" y="T25"/>
              </a:cxn>
              <a:cxn ang="T123">
                <a:pos x="T26" y="T27"/>
              </a:cxn>
              <a:cxn ang="T124">
                <a:pos x="T28" y="T29"/>
              </a:cxn>
              <a:cxn ang="T125">
                <a:pos x="T30" y="T31"/>
              </a:cxn>
              <a:cxn ang="T126">
                <a:pos x="T32" y="T33"/>
              </a:cxn>
              <a:cxn ang="T127">
                <a:pos x="T34" y="T35"/>
              </a:cxn>
              <a:cxn ang="T128">
                <a:pos x="T36" y="T37"/>
              </a:cxn>
              <a:cxn ang="T129">
                <a:pos x="T38" y="T39"/>
              </a:cxn>
              <a:cxn ang="T130">
                <a:pos x="T40" y="T41"/>
              </a:cxn>
              <a:cxn ang="T131">
                <a:pos x="T42" y="T43"/>
              </a:cxn>
              <a:cxn ang="T132">
                <a:pos x="T44" y="T45"/>
              </a:cxn>
              <a:cxn ang="T133">
                <a:pos x="T46" y="T47"/>
              </a:cxn>
              <a:cxn ang="T134">
                <a:pos x="T48" y="T49"/>
              </a:cxn>
              <a:cxn ang="T135">
                <a:pos x="T50" y="T51"/>
              </a:cxn>
              <a:cxn ang="T136">
                <a:pos x="T52" y="T53"/>
              </a:cxn>
              <a:cxn ang="T137">
                <a:pos x="T54" y="T55"/>
              </a:cxn>
              <a:cxn ang="T138">
                <a:pos x="T56" y="T57"/>
              </a:cxn>
              <a:cxn ang="T139">
                <a:pos x="T58" y="T59"/>
              </a:cxn>
              <a:cxn ang="T140">
                <a:pos x="T60" y="T61"/>
              </a:cxn>
              <a:cxn ang="T141">
                <a:pos x="T62" y="T63"/>
              </a:cxn>
              <a:cxn ang="T142">
                <a:pos x="T64" y="T65"/>
              </a:cxn>
              <a:cxn ang="T143">
                <a:pos x="T66" y="T67"/>
              </a:cxn>
              <a:cxn ang="T144">
                <a:pos x="T68" y="T69"/>
              </a:cxn>
              <a:cxn ang="T145">
                <a:pos x="T70" y="T71"/>
              </a:cxn>
              <a:cxn ang="T146">
                <a:pos x="T72" y="T73"/>
              </a:cxn>
              <a:cxn ang="T147">
                <a:pos x="T74" y="T75"/>
              </a:cxn>
              <a:cxn ang="T148">
                <a:pos x="T76" y="T77"/>
              </a:cxn>
              <a:cxn ang="T149">
                <a:pos x="T78" y="T79"/>
              </a:cxn>
              <a:cxn ang="T150">
                <a:pos x="T80" y="T81"/>
              </a:cxn>
              <a:cxn ang="T151">
                <a:pos x="T82" y="T83"/>
              </a:cxn>
              <a:cxn ang="T152">
                <a:pos x="T84" y="T85"/>
              </a:cxn>
              <a:cxn ang="T153">
                <a:pos x="T86" y="T87"/>
              </a:cxn>
              <a:cxn ang="T154">
                <a:pos x="T88" y="T89"/>
              </a:cxn>
              <a:cxn ang="T155">
                <a:pos x="T90" y="T91"/>
              </a:cxn>
              <a:cxn ang="T156">
                <a:pos x="T92" y="T93"/>
              </a:cxn>
              <a:cxn ang="T157">
                <a:pos x="T94" y="T95"/>
              </a:cxn>
              <a:cxn ang="T158">
                <a:pos x="T96" y="T97"/>
              </a:cxn>
              <a:cxn ang="T159">
                <a:pos x="T98" y="T99"/>
              </a:cxn>
              <a:cxn ang="T160">
                <a:pos x="T100" y="T101"/>
              </a:cxn>
              <a:cxn ang="T161">
                <a:pos x="T102" y="T103"/>
              </a:cxn>
              <a:cxn ang="T162">
                <a:pos x="T104" y="T105"/>
              </a:cxn>
              <a:cxn ang="T163">
                <a:pos x="T106" y="T107"/>
              </a:cxn>
              <a:cxn ang="T164">
                <a:pos x="T108" y="T109"/>
              </a:cxn>
            </a:cxnLst>
            <a:rect l="T165" t="T166" r="T167" b="T168"/>
            <a:pathLst>
              <a:path w="818" h="807">
                <a:moveTo>
                  <a:pt x="405" y="665"/>
                </a:moveTo>
                <a:lnTo>
                  <a:pt x="395" y="669"/>
                </a:lnTo>
                <a:lnTo>
                  <a:pt x="391" y="671"/>
                </a:lnTo>
                <a:lnTo>
                  <a:pt x="388" y="673"/>
                </a:lnTo>
                <a:lnTo>
                  <a:pt x="385" y="676"/>
                </a:lnTo>
                <a:lnTo>
                  <a:pt x="384" y="678"/>
                </a:lnTo>
                <a:lnTo>
                  <a:pt x="383" y="681"/>
                </a:lnTo>
                <a:lnTo>
                  <a:pt x="383" y="683"/>
                </a:lnTo>
                <a:lnTo>
                  <a:pt x="383" y="686"/>
                </a:lnTo>
                <a:lnTo>
                  <a:pt x="384" y="689"/>
                </a:lnTo>
                <a:lnTo>
                  <a:pt x="387" y="695"/>
                </a:lnTo>
                <a:lnTo>
                  <a:pt x="391" y="702"/>
                </a:lnTo>
                <a:lnTo>
                  <a:pt x="395" y="709"/>
                </a:lnTo>
                <a:lnTo>
                  <a:pt x="401" y="716"/>
                </a:lnTo>
                <a:lnTo>
                  <a:pt x="406" y="723"/>
                </a:lnTo>
                <a:lnTo>
                  <a:pt x="411" y="731"/>
                </a:lnTo>
                <a:lnTo>
                  <a:pt x="415" y="739"/>
                </a:lnTo>
                <a:lnTo>
                  <a:pt x="417" y="747"/>
                </a:lnTo>
                <a:lnTo>
                  <a:pt x="417" y="753"/>
                </a:lnTo>
                <a:lnTo>
                  <a:pt x="417" y="757"/>
                </a:lnTo>
                <a:lnTo>
                  <a:pt x="417" y="761"/>
                </a:lnTo>
                <a:lnTo>
                  <a:pt x="416" y="766"/>
                </a:lnTo>
                <a:lnTo>
                  <a:pt x="414" y="770"/>
                </a:lnTo>
                <a:lnTo>
                  <a:pt x="411" y="774"/>
                </a:lnTo>
                <a:lnTo>
                  <a:pt x="404" y="782"/>
                </a:lnTo>
                <a:lnTo>
                  <a:pt x="401" y="786"/>
                </a:lnTo>
                <a:lnTo>
                  <a:pt x="397" y="789"/>
                </a:lnTo>
                <a:lnTo>
                  <a:pt x="388" y="795"/>
                </a:lnTo>
                <a:lnTo>
                  <a:pt x="384" y="797"/>
                </a:lnTo>
                <a:lnTo>
                  <a:pt x="379" y="799"/>
                </a:lnTo>
                <a:lnTo>
                  <a:pt x="369" y="803"/>
                </a:lnTo>
                <a:lnTo>
                  <a:pt x="364" y="804"/>
                </a:lnTo>
                <a:lnTo>
                  <a:pt x="359" y="805"/>
                </a:lnTo>
                <a:lnTo>
                  <a:pt x="348" y="807"/>
                </a:lnTo>
                <a:lnTo>
                  <a:pt x="337" y="807"/>
                </a:lnTo>
                <a:lnTo>
                  <a:pt x="327" y="806"/>
                </a:lnTo>
                <a:lnTo>
                  <a:pt x="315" y="804"/>
                </a:lnTo>
                <a:lnTo>
                  <a:pt x="305" y="801"/>
                </a:lnTo>
                <a:lnTo>
                  <a:pt x="300" y="800"/>
                </a:lnTo>
                <a:lnTo>
                  <a:pt x="295" y="798"/>
                </a:lnTo>
                <a:lnTo>
                  <a:pt x="287" y="793"/>
                </a:lnTo>
                <a:lnTo>
                  <a:pt x="282" y="790"/>
                </a:lnTo>
                <a:lnTo>
                  <a:pt x="279" y="787"/>
                </a:lnTo>
                <a:lnTo>
                  <a:pt x="272" y="781"/>
                </a:lnTo>
                <a:lnTo>
                  <a:pt x="269" y="777"/>
                </a:lnTo>
                <a:lnTo>
                  <a:pt x="266" y="773"/>
                </a:lnTo>
                <a:lnTo>
                  <a:pt x="263" y="769"/>
                </a:lnTo>
                <a:lnTo>
                  <a:pt x="261" y="764"/>
                </a:lnTo>
                <a:lnTo>
                  <a:pt x="260" y="760"/>
                </a:lnTo>
                <a:lnTo>
                  <a:pt x="260" y="755"/>
                </a:lnTo>
                <a:lnTo>
                  <a:pt x="259" y="751"/>
                </a:lnTo>
                <a:lnTo>
                  <a:pt x="260" y="745"/>
                </a:lnTo>
                <a:lnTo>
                  <a:pt x="262" y="737"/>
                </a:lnTo>
                <a:lnTo>
                  <a:pt x="265" y="729"/>
                </a:lnTo>
                <a:lnTo>
                  <a:pt x="270" y="722"/>
                </a:lnTo>
                <a:lnTo>
                  <a:pt x="275" y="714"/>
                </a:lnTo>
                <a:lnTo>
                  <a:pt x="279" y="707"/>
                </a:lnTo>
                <a:lnTo>
                  <a:pt x="284" y="701"/>
                </a:lnTo>
                <a:lnTo>
                  <a:pt x="288" y="695"/>
                </a:lnTo>
                <a:lnTo>
                  <a:pt x="290" y="689"/>
                </a:lnTo>
                <a:lnTo>
                  <a:pt x="291" y="686"/>
                </a:lnTo>
                <a:lnTo>
                  <a:pt x="291" y="683"/>
                </a:lnTo>
                <a:lnTo>
                  <a:pt x="291" y="681"/>
                </a:lnTo>
                <a:lnTo>
                  <a:pt x="290" y="678"/>
                </a:lnTo>
                <a:lnTo>
                  <a:pt x="289" y="676"/>
                </a:lnTo>
                <a:lnTo>
                  <a:pt x="287" y="673"/>
                </a:lnTo>
                <a:lnTo>
                  <a:pt x="284" y="671"/>
                </a:lnTo>
                <a:lnTo>
                  <a:pt x="280" y="669"/>
                </a:lnTo>
                <a:lnTo>
                  <a:pt x="276" y="667"/>
                </a:lnTo>
                <a:lnTo>
                  <a:pt x="270" y="665"/>
                </a:lnTo>
                <a:lnTo>
                  <a:pt x="0" y="665"/>
                </a:lnTo>
                <a:lnTo>
                  <a:pt x="0" y="142"/>
                </a:lnTo>
                <a:lnTo>
                  <a:pt x="270" y="142"/>
                </a:lnTo>
                <a:lnTo>
                  <a:pt x="276" y="140"/>
                </a:lnTo>
                <a:lnTo>
                  <a:pt x="280" y="138"/>
                </a:lnTo>
                <a:lnTo>
                  <a:pt x="284" y="136"/>
                </a:lnTo>
                <a:lnTo>
                  <a:pt x="287" y="134"/>
                </a:lnTo>
                <a:lnTo>
                  <a:pt x="289" y="131"/>
                </a:lnTo>
                <a:lnTo>
                  <a:pt x="290" y="129"/>
                </a:lnTo>
                <a:lnTo>
                  <a:pt x="291" y="126"/>
                </a:lnTo>
                <a:lnTo>
                  <a:pt x="291" y="124"/>
                </a:lnTo>
                <a:lnTo>
                  <a:pt x="291" y="121"/>
                </a:lnTo>
                <a:lnTo>
                  <a:pt x="290" y="118"/>
                </a:lnTo>
                <a:lnTo>
                  <a:pt x="289" y="115"/>
                </a:lnTo>
                <a:lnTo>
                  <a:pt x="288" y="113"/>
                </a:lnTo>
                <a:lnTo>
                  <a:pt x="284" y="106"/>
                </a:lnTo>
                <a:lnTo>
                  <a:pt x="279" y="100"/>
                </a:lnTo>
                <a:lnTo>
                  <a:pt x="275" y="93"/>
                </a:lnTo>
                <a:lnTo>
                  <a:pt x="270" y="86"/>
                </a:lnTo>
                <a:lnTo>
                  <a:pt x="265" y="78"/>
                </a:lnTo>
                <a:lnTo>
                  <a:pt x="262" y="70"/>
                </a:lnTo>
                <a:lnTo>
                  <a:pt x="261" y="66"/>
                </a:lnTo>
                <a:lnTo>
                  <a:pt x="260" y="61"/>
                </a:lnTo>
                <a:lnTo>
                  <a:pt x="259" y="56"/>
                </a:lnTo>
                <a:lnTo>
                  <a:pt x="260" y="52"/>
                </a:lnTo>
                <a:lnTo>
                  <a:pt x="260" y="48"/>
                </a:lnTo>
                <a:lnTo>
                  <a:pt x="261" y="43"/>
                </a:lnTo>
                <a:lnTo>
                  <a:pt x="263" y="39"/>
                </a:lnTo>
                <a:lnTo>
                  <a:pt x="266" y="34"/>
                </a:lnTo>
                <a:lnTo>
                  <a:pt x="269" y="30"/>
                </a:lnTo>
                <a:lnTo>
                  <a:pt x="272" y="26"/>
                </a:lnTo>
                <a:lnTo>
                  <a:pt x="275" y="23"/>
                </a:lnTo>
                <a:lnTo>
                  <a:pt x="279" y="20"/>
                </a:lnTo>
                <a:lnTo>
                  <a:pt x="287" y="14"/>
                </a:lnTo>
                <a:lnTo>
                  <a:pt x="295" y="9"/>
                </a:lnTo>
                <a:lnTo>
                  <a:pt x="300" y="7"/>
                </a:lnTo>
                <a:lnTo>
                  <a:pt x="305" y="6"/>
                </a:lnTo>
                <a:lnTo>
                  <a:pt x="315" y="3"/>
                </a:lnTo>
                <a:lnTo>
                  <a:pt x="327" y="1"/>
                </a:lnTo>
                <a:lnTo>
                  <a:pt x="337" y="0"/>
                </a:lnTo>
                <a:lnTo>
                  <a:pt x="348" y="1"/>
                </a:lnTo>
                <a:lnTo>
                  <a:pt x="359" y="2"/>
                </a:lnTo>
                <a:lnTo>
                  <a:pt x="369" y="4"/>
                </a:lnTo>
                <a:lnTo>
                  <a:pt x="379" y="8"/>
                </a:lnTo>
                <a:lnTo>
                  <a:pt x="384" y="10"/>
                </a:lnTo>
                <a:lnTo>
                  <a:pt x="388" y="12"/>
                </a:lnTo>
                <a:lnTo>
                  <a:pt x="393" y="15"/>
                </a:lnTo>
                <a:lnTo>
                  <a:pt x="397" y="18"/>
                </a:lnTo>
                <a:lnTo>
                  <a:pt x="401" y="21"/>
                </a:lnTo>
                <a:lnTo>
                  <a:pt x="404" y="25"/>
                </a:lnTo>
                <a:lnTo>
                  <a:pt x="408" y="29"/>
                </a:lnTo>
                <a:lnTo>
                  <a:pt x="411" y="33"/>
                </a:lnTo>
                <a:lnTo>
                  <a:pt x="414" y="37"/>
                </a:lnTo>
                <a:lnTo>
                  <a:pt x="416" y="42"/>
                </a:lnTo>
                <a:lnTo>
                  <a:pt x="417" y="46"/>
                </a:lnTo>
                <a:lnTo>
                  <a:pt x="417" y="50"/>
                </a:lnTo>
                <a:lnTo>
                  <a:pt x="417" y="55"/>
                </a:lnTo>
                <a:lnTo>
                  <a:pt x="417" y="59"/>
                </a:lnTo>
                <a:lnTo>
                  <a:pt x="415" y="68"/>
                </a:lnTo>
                <a:lnTo>
                  <a:pt x="413" y="72"/>
                </a:lnTo>
                <a:lnTo>
                  <a:pt x="411" y="76"/>
                </a:lnTo>
                <a:lnTo>
                  <a:pt x="406" y="84"/>
                </a:lnTo>
                <a:lnTo>
                  <a:pt x="395" y="99"/>
                </a:lnTo>
                <a:lnTo>
                  <a:pt x="391" y="105"/>
                </a:lnTo>
                <a:lnTo>
                  <a:pt x="387" y="112"/>
                </a:lnTo>
                <a:lnTo>
                  <a:pt x="385" y="115"/>
                </a:lnTo>
                <a:lnTo>
                  <a:pt x="384" y="118"/>
                </a:lnTo>
                <a:lnTo>
                  <a:pt x="383" y="121"/>
                </a:lnTo>
                <a:lnTo>
                  <a:pt x="383" y="124"/>
                </a:lnTo>
                <a:lnTo>
                  <a:pt x="383" y="127"/>
                </a:lnTo>
                <a:lnTo>
                  <a:pt x="384" y="129"/>
                </a:lnTo>
                <a:lnTo>
                  <a:pt x="385" y="132"/>
                </a:lnTo>
                <a:lnTo>
                  <a:pt x="388" y="134"/>
                </a:lnTo>
                <a:lnTo>
                  <a:pt x="391" y="136"/>
                </a:lnTo>
                <a:lnTo>
                  <a:pt x="395" y="138"/>
                </a:lnTo>
                <a:lnTo>
                  <a:pt x="399" y="140"/>
                </a:lnTo>
                <a:lnTo>
                  <a:pt x="405" y="142"/>
                </a:lnTo>
                <a:lnTo>
                  <a:pt x="677" y="142"/>
                </a:lnTo>
                <a:lnTo>
                  <a:pt x="677" y="336"/>
                </a:lnTo>
                <a:lnTo>
                  <a:pt x="679" y="341"/>
                </a:lnTo>
                <a:lnTo>
                  <a:pt x="681" y="345"/>
                </a:lnTo>
                <a:lnTo>
                  <a:pt x="683" y="349"/>
                </a:lnTo>
                <a:lnTo>
                  <a:pt x="685" y="352"/>
                </a:lnTo>
                <a:lnTo>
                  <a:pt x="687" y="354"/>
                </a:lnTo>
                <a:lnTo>
                  <a:pt x="690" y="355"/>
                </a:lnTo>
                <a:lnTo>
                  <a:pt x="692" y="356"/>
                </a:lnTo>
                <a:lnTo>
                  <a:pt x="695" y="356"/>
                </a:lnTo>
                <a:lnTo>
                  <a:pt x="699" y="356"/>
                </a:lnTo>
                <a:lnTo>
                  <a:pt x="701" y="355"/>
                </a:lnTo>
                <a:lnTo>
                  <a:pt x="707" y="352"/>
                </a:lnTo>
                <a:lnTo>
                  <a:pt x="713" y="348"/>
                </a:lnTo>
                <a:lnTo>
                  <a:pt x="720" y="344"/>
                </a:lnTo>
                <a:lnTo>
                  <a:pt x="734" y="334"/>
                </a:lnTo>
                <a:lnTo>
                  <a:pt x="742" y="330"/>
                </a:lnTo>
                <a:lnTo>
                  <a:pt x="750" y="327"/>
                </a:lnTo>
                <a:lnTo>
                  <a:pt x="754" y="325"/>
                </a:lnTo>
                <a:lnTo>
                  <a:pt x="758" y="324"/>
                </a:lnTo>
                <a:lnTo>
                  <a:pt x="762" y="324"/>
                </a:lnTo>
                <a:lnTo>
                  <a:pt x="766" y="324"/>
                </a:lnTo>
                <a:lnTo>
                  <a:pt x="771" y="325"/>
                </a:lnTo>
                <a:lnTo>
                  <a:pt x="775" y="326"/>
                </a:lnTo>
                <a:lnTo>
                  <a:pt x="780" y="328"/>
                </a:lnTo>
                <a:lnTo>
                  <a:pt x="785" y="331"/>
                </a:lnTo>
                <a:lnTo>
                  <a:pt x="788" y="333"/>
                </a:lnTo>
                <a:lnTo>
                  <a:pt x="792" y="336"/>
                </a:lnTo>
                <a:lnTo>
                  <a:pt x="795" y="340"/>
                </a:lnTo>
                <a:lnTo>
                  <a:pt x="799" y="343"/>
                </a:lnTo>
                <a:lnTo>
                  <a:pt x="804" y="351"/>
                </a:lnTo>
                <a:lnTo>
                  <a:pt x="809" y="361"/>
                </a:lnTo>
                <a:lnTo>
                  <a:pt x="811" y="366"/>
                </a:lnTo>
                <a:lnTo>
                  <a:pt x="813" y="371"/>
                </a:lnTo>
                <a:lnTo>
                  <a:pt x="815" y="381"/>
                </a:lnTo>
                <a:lnTo>
                  <a:pt x="817" y="391"/>
                </a:lnTo>
                <a:lnTo>
                  <a:pt x="818" y="396"/>
                </a:lnTo>
                <a:lnTo>
                  <a:pt x="818" y="402"/>
                </a:lnTo>
                <a:lnTo>
                  <a:pt x="818" y="413"/>
                </a:lnTo>
                <a:lnTo>
                  <a:pt x="816" y="423"/>
                </a:lnTo>
                <a:lnTo>
                  <a:pt x="814" y="434"/>
                </a:lnTo>
                <a:lnTo>
                  <a:pt x="811" y="444"/>
                </a:lnTo>
                <a:lnTo>
                  <a:pt x="809" y="448"/>
                </a:lnTo>
                <a:lnTo>
                  <a:pt x="806" y="453"/>
                </a:lnTo>
                <a:lnTo>
                  <a:pt x="803" y="458"/>
                </a:lnTo>
                <a:lnTo>
                  <a:pt x="800" y="462"/>
                </a:lnTo>
                <a:lnTo>
                  <a:pt x="797" y="466"/>
                </a:lnTo>
                <a:lnTo>
                  <a:pt x="794" y="470"/>
                </a:lnTo>
                <a:lnTo>
                  <a:pt x="790" y="474"/>
                </a:lnTo>
                <a:lnTo>
                  <a:pt x="786" y="477"/>
                </a:lnTo>
                <a:lnTo>
                  <a:pt x="781" y="479"/>
                </a:lnTo>
                <a:lnTo>
                  <a:pt x="777" y="481"/>
                </a:lnTo>
                <a:lnTo>
                  <a:pt x="773" y="482"/>
                </a:lnTo>
                <a:lnTo>
                  <a:pt x="768" y="483"/>
                </a:lnTo>
                <a:lnTo>
                  <a:pt x="764" y="483"/>
                </a:lnTo>
                <a:lnTo>
                  <a:pt x="760" y="483"/>
                </a:lnTo>
                <a:lnTo>
                  <a:pt x="752" y="480"/>
                </a:lnTo>
                <a:lnTo>
                  <a:pt x="744" y="477"/>
                </a:lnTo>
                <a:lnTo>
                  <a:pt x="736" y="472"/>
                </a:lnTo>
                <a:lnTo>
                  <a:pt x="721" y="461"/>
                </a:lnTo>
                <a:lnTo>
                  <a:pt x="714" y="455"/>
                </a:lnTo>
                <a:lnTo>
                  <a:pt x="708" y="451"/>
                </a:lnTo>
                <a:lnTo>
                  <a:pt x="705" y="450"/>
                </a:lnTo>
                <a:lnTo>
                  <a:pt x="702" y="448"/>
                </a:lnTo>
                <a:lnTo>
                  <a:pt x="699" y="448"/>
                </a:lnTo>
                <a:lnTo>
                  <a:pt x="695" y="447"/>
                </a:lnTo>
                <a:lnTo>
                  <a:pt x="692" y="448"/>
                </a:lnTo>
                <a:lnTo>
                  <a:pt x="690" y="448"/>
                </a:lnTo>
                <a:lnTo>
                  <a:pt x="687" y="450"/>
                </a:lnTo>
                <a:lnTo>
                  <a:pt x="685" y="452"/>
                </a:lnTo>
                <a:lnTo>
                  <a:pt x="683" y="455"/>
                </a:lnTo>
                <a:lnTo>
                  <a:pt x="681" y="459"/>
                </a:lnTo>
                <a:lnTo>
                  <a:pt x="679" y="464"/>
                </a:lnTo>
                <a:lnTo>
                  <a:pt x="677" y="469"/>
                </a:lnTo>
                <a:lnTo>
                  <a:pt x="677" y="665"/>
                </a:lnTo>
                <a:lnTo>
                  <a:pt x="405" y="665"/>
                </a:lnTo>
                <a:close/>
              </a:path>
            </a:pathLst>
          </a:custGeom>
          <a:ln>
            <a:solidFill>
              <a:schemeClr val="accent6"/>
            </a:solidFill>
            <a:headEnd/>
            <a:tailEnd/>
          </a:ln>
          <a:effectLst/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lIns="252000" tIns="36000" rIns="72000" bIns="36000" anchor="ctr" anchorCtr="0"/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ru-RU" sz="2000" dirty="0" smtClean="0">
              <a:solidFill>
                <a:schemeClr val="accent6"/>
              </a:solidFill>
            </a:endParaRPr>
          </a:p>
        </p:txBody>
      </p:sp>
      <p:sp useBgFill="1">
        <p:nvSpPr>
          <p:cNvPr id="37" name="Freeform 12"/>
          <p:cNvSpPr>
            <a:spLocks/>
          </p:cNvSpPr>
          <p:nvPr/>
        </p:nvSpPr>
        <p:spPr bwMode="auto">
          <a:xfrm>
            <a:off x="469063" y="2125578"/>
            <a:ext cx="1894391" cy="1319510"/>
          </a:xfrm>
          <a:custGeom>
            <a:avLst/>
            <a:gdLst>
              <a:gd name="T0" fmla="*/ 675 w 677"/>
              <a:gd name="T1" fmla="*/ 196 h 522"/>
              <a:gd name="T2" fmla="*/ 669 w 677"/>
              <a:gd name="T3" fmla="*/ 207 h 522"/>
              <a:gd name="T4" fmla="*/ 661 w 677"/>
              <a:gd name="T5" fmla="*/ 213 h 522"/>
              <a:gd name="T6" fmla="*/ 650 w 677"/>
              <a:gd name="T7" fmla="*/ 212 h 522"/>
              <a:gd name="T8" fmla="*/ 634 w 677"/>
              <a:gd name="T9" fmla="*/ 202 h 522"/>
              <a:gd name="T10" fmla="*/ 615 w 677"/>
              <a:gd name="T11" fmla="*/ 189 h 522"/>
              <a:gd name="T12" fmla="*/ 601 w 677"/>
              <a:gd name="T13" fmla="*/ 184 h 522"/>
              <a:gd name="T14" fmla="*/ 589 w 677"/>
              <a:gd name="T15" fmla="*/ 182 h 522"/>
              <a:gd name="T16" fmla="*/ 578 w 677"/>
              <a:gd name="T17" fmla="*/ 184 h 522"/>
              <a:gd name="T18" fmla="*/ 566 w 677"/>
              <a:gd name="T19" fmla="*/ 190 h 522"/>
              <a:gd name="T20" fmla="*/ 556 w 677"/>
              <a:gd name="T21" fmla="*/ 198 h 522"/>
              <a:gd name="T22" fmla="*/ 542 w 677"/>
              <a:gd name="T23" fmla="*/ 222 h 522"/>
              <a:gd name="T24" fmla="*/ 537 w 677"/>
              <a:gd name="T25" fmla="*/ 241 h 522"/>
              <a:gd name="T26" fmla="*/ 535 w 677"/>
              <a:gd name="T27" fmla="*/ 273 h 522"/>
              <a:gd name="T28" fmla="*/ 539 w 677"/>
              <a:gd name="T29" fmla="*/ 294 h 522"/>
              <a:gd name="T30" fmla="*/ 548 w 677"/>
              <a:gd name="T31" fmla="*/ 312 h 522"/>
              <a:gd name="T32" fmla="*/ 562 w 677"/>
              <a:gd name="T33" fmla="*/ 330 h 522"/>
              <a:gd name="T34" fmla="*/ 577 w 677"/>
              <a:gd name="T35" fmla="*/ 338 h 522"/>
              <a:gd name="T36" fmla="*/ 590 w 677"/>
              <a:gd name="T37" fmla="*/ 340 h 522"/>
              <a:gd name="T38" fmla="*/ 603 w 677"/>
              <a:gd name="T39" fmla="*/ 337 h 522"/>
              <a:gd name="T40" fmla="*/ 619 w 677"/>
              <a:gd name="T41" fmla="*/ 329 h 522"/>
              <a:gd name="T42" fmla="*/ 650 w 677"/>
              <a:gd name="T43" fmla="*/ 308 h 522"/>
              <a:gd name="T44" fmla="*/ 658 w 677"/>
              <a:gd name="T45" fmla="*/ 306 h 522"/>
              <a:gd name="T46" fmla="*/ 666 w 677"/>
              <a:gd name="T47" fmla="*/ 308 h 522"/>
              <a:gd name="T48" fmla="*/ 673 w 677"/>
              <a:gd name="T49" fmla="*/ 317 h 522"/>
              <a:gd name="T50" fmla="*/ 405 w 677"/>
              <a:gd name="T51" fmla="*/ 522 h 522"/>
              <a:gd name="T52" fmla="*/ 388 w 677"/>
              <a:gd name="T53" fmla="*/ 513 h 522"/>
              <a:gd name="T54" fmla="*/ 383 w 677"/>
              <a:gd name="T55" fmla="*/ 506 h 522"/>
              <a:gd name="T56" fmla="*/ 385 w 677"/>
              <a:gd name="T57" fmla="*/ 495 h 522"/>
              <a:gd name="T58" fmla="*/ 406 w 677"/>
              <a:gd name="T59" fmla="*/ 463 h 522"/>
              <a:gd name="T60" fmla="*/ 416 w 677"/>
              <a:gd name="T61" fmla="*/ 441 h 522"/>
              <a:gd name="T62" fmla="*/ 417 w 677"/>
              <a:gd name="T63" fmla="*/ 429 h 522"/>
              <a:gd name="T64" fmla="*/ 414 w 677"/>
              <a:gd name="T65" fmla="*/ 418 h 522"/>
              <a:gd name="T66" fmla="*/ 407 w 677"/>
              <a:gd name="T67" fmla="*/ 406 h 522"/>
              <a:gd name="T68" fmla="*/ 392 w 677"/>
              <a:gd name="T69" fmla="*/ 393 h 522"/>
              <a:gd name="T70" fmla="*/ 377 w 677"/>
              <a:gd name="T71" fmla="*/ 386 h 522"/>
              <a:gd name="T72" fmla="*/ 355 w 677"/>
              <a:gd name="T73" fmla="*/ 381 h 522"/>
              <a:gd name="T74" fmla="*/ 325 w 677"/>
              <a:gd name="T75" fmla="*/ 381 h 522"/>
              <a:gd name="T76" fmla="*/ 296 w 677"/>
              <a:gd name="T77" fmla="*/ 388 h 522"/>
              <a:gd name="T78" fmla="*/ 281 w 677"/>
              <a:gd name="T79" fmla="*/ 397 h 522"/>
              <a:gd name="T80" fmla="*/ 269 w 677"/>
              <a:gd name="T81" fmla="*/ 409 h 522"/>
              <a:gd name="T82" fmla="*/ 261 w 677"/>
              <a:gd name="T83" fmla="*/ 423 h 522"/>
              <a:gd name="T84" fmla="*/ 259 w 677"/>
              <a:gd name="T85" fmla="*/ 436 h 522"/>
              <a:gd name="T86" fmla="*/ 262 w 677"/>
              <a:gd name="T87" fmla="*/ 450 h 522"/>
              <a:gd name="T88" fmla="*/ 274 w 677"/>
              <a:gd name="T89" fmla="*/ 472 h 522"/>
              <a:gd name="T90" fmla="*/ 288 w 677"/>
              <a:gd name="T91" fmla="*/ 492 h 522"/>
              <a:gd name="T92" fmla="*/ 291 w 677"/>
              <a:gd name="T93" fmla="*/ 503 h 522"/>
              <a:gd name="T94" fmla="*/ 289 w 677"/>
              <a:gd name="T95" fmla="*/ 511 h 522"/>
              <a:gd name="T96" fmla="*/ 280 w 677"/>
              <a:gd name="T97" fmla="*/ 517 h 522"/>
              <a:gd name="T98" fmla="*/ 0 w 677"/>
              <a:gd name="T99" fmla="*/ 522 h 522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w 677"/>
              <a:gd name="T151" fmla="*/ 0 h 522"/>
              <a:gd name="T152" fmla="*/ 677 w 677"/>
              <a:gd name="T153" fmla="*/ 522 h 522"/>
            </a:gdLst>
            <a:ahLst/>
            <a:cxnLst>
              <a:cxn ang="T100">
                <a:pos x="T0" y="T1"/>
              </a:cxn>
              <a:cxn ang="T101">
                <a:pos x="T2" y="T3"/>
              </a:cxn>
              <a:cxn ang="T102">
                <a:pos x="T4" y="T5"/>
              </a:cxn>
              <a:cxn ang="T103">
                <a:pos x="T6" y="T7"/>
              </a:cxn>
              <a:cxn ang="T104">
                <a:pos x="T8" y="T9"/>
              </a:cxn>
              <a:cxn ang="T105">
                <a:pos x="T10" y="T11"/>
              </a:cxn>
              <a:cxn ang="T106">
                <a:pos x="T12" y="T13"/>
              </a:cxn>
              <a:cxn ang="T107">
                <a:pos x="T14" y="T15"/>
              </a:cxn>
              <a:cxn ang="T108">
                <a:pos x="T16" y="T17"/>
              </a:cxn>
              <a:cxn ang="T109">
                <a:pos x="T18" y="T19"/>
              </a:cxn>
              <a:cxn ang="T110">
                <a:pos x="T20" y="T21"/>
              </a:cxn>
              <a:cxn ang="T111">
                <a:pos x="T22" y="T23"/>
              </a:cxn>
              <a:cxn ang="T112">
                <a:pos x="T24" y="T25"/>
              </a:cxn>
              <a:cxn ang="T113">
                <a:pos x="T26" y="T27"/>
              </a:cxn>
              <a:cxn ang="T114">
                <a:pos x="T28" y="T29"/>
              </a:cxn>
              <a:cxn ang="T115">
                <a:pos x="T30" y="T31"/>
              </a:cxn>
              <a:cxn ang="T116">
                <a:pos x="T32" y="T33"/>
              </a:cxn>
              <a:cxn ang="T117">
                <a:pos x="T34" y="T35"/>
              </a:cxn>
              <a:cxn ang="T118">
                <a:pos x="T36" y="T37"/>
              </a:cxn>
              <a:cxn ang="T119">
                <a:pos x="T38" y="T39"/>
              </a:cxn>
              <a:cxn ang="T120">
                <a:pos x="T40" y="T41"/>
              </a:cxn>
              <a:cxn ang="T121">
                <a:pos x="T42" y="T43"/>
              </a:cxn>
              <a:cxn ang="T122">
                <a:pos x="T44" y="T45"/>
              </a:cxn>
              <a:cxn ang="T123">
                <a:pos x="T46" y="T47"/>
              </a:cxn>
              <a:cxn ang="T124">
                <a:pos x="T48" y="T49"/>
              </a:cxn>
              <a:cxn ang="T125">
                <a:pos x="T50" y="T51"/>
              </a:cxn>
              <a:cxn ang="T126">
                <a:pos x="T52" y="T53"/>
              </a:cxn>
              <a:cxn ang="T127">
                <a:pos x="T54" y="T55"/>
              </a:cxn>
              <a:cxn ang="T128">
                <a:pos x="T56" y="T57"/>
              </a:cxn>
              <a:cxn ang="T129">
                <a:pos x="T58" y="T59"/>
              </a:cxn>
              <a:cxn ang="T130">
                <a:pos x="T60" y="T61"/>
              </a:cxn>
              <a:cxn ang="T131">
                <a:pos x="T62" y="T63"/>
              </a:cxn>
              <a:cxn ang="T132">
                <a:pos x="T64" y="T65"/>
              </a:cxn>
              <a:cxn ang="T133">
                <a:pos x="T66" y="T67"/>
              </a:cxn>
              <a:cxn ang="T134">
                <a:pos x="T68" y="T69"/>
              </a:cxn>
              <a:cxn ang="T135">
                <a:pos x="T70" y="T71"/>
              </a:cxn>
              <a:cxn ang="T136">
                <a:pos x="T72" y="T73"/>
              </a:cxn>
              <a:cxn ang="T137">
                <a:pos x="T74" y="T75"/>
              </a:cxn>
              <a:cxn ang="T138">
                <a:pos x="T76" y="T77"/>
              </a:cxn>
              <a:cxn ang="T139">
                <a:pos x="T78" y="T79"/>
              </a:cxn>
              <a:cxn ang="T140">
                <a:pos x="T80" y="T81"/>
              </a:cxn>
              <a:cxn ang="T141">
                <a:pos x="T82" y="T83"/>
              </a:cxn>
              <a:cxn ang="T142">
                <a:pos x="T84" y="T85"/>
              </a:cxn>
              <a:cxn ang="T143">
                <a:pos x="T86" y="T87"/>
              </a:cxn>
              <a:cxn ang="T144">
                <a:pos x="T88" y="T89"/>
              </a:cxn>
              <a:cxn ang="T145">
                <a:pos x="T90" y="T91"/>
              </a:cxn>
              <a:cxn ang="T146">
                <a:pos x="T92" y="T93"/>
              </a:cxn>
              <a:cxn ang="T147">
                <a:pos x="T94" y="T95"/>
              </a:cxn>
              <a:cxn ang="T148">
                <a:pos x="T96" y="T97"/>
              </a:cxn>
              <a:cxn ang="T149">
                <a:pos x="T98" y="T99"/>
              </a:cxn>
            </a:cxnLst>
            <a:rect l="T150" t="T151" r="T152" b="T153"/>
            <a:pathLst>
              <a:path w="677" h="522">
                <a:moveTo>
                  <a:pt x="677" y="0"/>
                </a:moveTo>
                <a:lnTo>
                  <a:pt x="677" y="193"/>
                </a:lnTo>
                <a:lnTo>
                  <a:pt x="675" y="196"/>
                </a:lnTo>
                <a:lnTo>
                  <a:pt x="674" y="200"/>
                </a:lnTo>
                <a:lnTo>
                  <a:pt x="671" y="205"/>
                </a:lnTo>
                <a:lnTo>
                  <a:pt x="669" y="207"/>
                </a:lnTo>
                <a:lnTo>
                  <a:pt x="668" y="209"/>
                </a:lnTo>
                <a:lnTo>
                  <a:pt x="665" y="212"/>
                </a:lnTo>
                <a:lnTo>
                  <a:pt x="661" y="213"/>
                </a:lnTo>
                <a:lnTo>
                  <a:pt x="657" y="214"/>
                </a:lnTo>
                <a:lnTo>
                  <a:pt x="654" y="213"/>
                </a:lnTo>
                <a:lnTo>
                  <a:pt x="650" y="212"/>
                </a:lnTo>
                <a:lnTo>
                  <a:pt x="646" y="210"/>
                </a:lnTo>
                <a:lnTo>
                  <a:pt x="642" y="208"/>
                </a:lnTo>
                <a:lnTo>
                  <a:pt x="634" y="202"/>
                </a:lnTo>
                <a:lnTo>
                  <a:pt x="627" y="197"/>
                </a:lnTo>
                <a:lnTo>
                  <a:pt x="620" y="192"/>
                </a:lnTo>
                <a:lnTo>
                  <a:pt x="615" y="189"/>
                </a:lnTo>
                <a:lnTo>
                  <a:pt x="610" y="187"/>
                </a:lnTo>
                <a:lnTo>
                  <a:pt x="606" y="185"/>
                </a:lnTo>
                <a:lnTo>
                  <a:pt x="601" y="184"/>
                </a:lnTo>
                <a:lnTo>
                  <a:pt x="597" y="183"/>
                </a:lnTo>
                <a:lnTo>
                  <a:pt x="593" y="182"/>
                </a:lnTo>
                <a:lnTo>
                  <a:pt x="589" y="182"/>
                </a:lnTo>
                <a:lnTo>
                  <a:pt x="586" y="183"/>
                </a:lnTo>
                <a:lnTo>
                  <a:pt x="582" y="183"/>
                </a:lnTo>
                <a:lnTo>
                  <a:pt x="578" y="184"/>
                </a:lnTo>
                <a:lnTo>
                  <a:pt x="574" y="186"/>
                </a:lnTo>
                <a:lnTo>
                  <a:pt x="569" y="188"/>
                </a:lnTo>
                <a:lnTo>
                  <a:pt x="566" y="190"/>
                </a:lnTo>
                <a:lnTo>
                  <a:pt x="562" y="192"/>
                </a:lnTo>
                <a:lnTo>
                  <a:pt x="559" y="195"/>
                </a:lnTo>
                <a:lnTo>
                  <a:pt x="556" y="198"/>
                </a:lnTo>
                <a:lnTo>
                  <a:pt x="551" y="205"/>
                </a:lnTo>
                <a:lnTo>
                  <a:pt x="546" y="213"/>
                </a:lnTo>
                <a:lnTo>
                  <a:pt x="542" y="222"/>
                </a:lnTo>
                <a:lnTo>
                  <a:pt x="539" y="231"/>
                </a:lnTo>
                <a:lnTo>
                  <a:pt x="538" y="236"/>
                </a:lnTo>
                <a:lnTo>
                  <a:pt x="537" y="241"/>
                </a:lnTo>
                <a:lnTo>
                  <a:pt x="535" y="253"/>
                </a:lnTo>
                <a:lnTo>
                  <a:pt x="535" y="263"/>
                </a:lnTo>
                <a:lnTo>
                  <a:pt x="535" y="273"/>
                </a:lnTo>
                <a:lnTo>
                  <a:pt x="536" y="279"/>
                </a:lnTo>
                <a:lnTo>
                  <a:pt x="537" y="284"/>
                </a:lnTo>
                <a:lnTo>
                  <a:pt x="539" y="294"/>
                </a:lnTo>
                <a:lnTo>
                  <a:pt x="543" y="303"/>
                </a:lnTo>
                <a:lnTo>
                  <a:pt x="545" y="308"/>
                </a:lnTo>
                <a:lnTo>
                  <a:pt x="548" y="312"/>
                </a:lnTo>
                <a:lnTo>
                  <a:pt x="552" y="319"/>
                </a:lnTo>
                <a:lnTo>
                  <a:pt x="557" y="325"/>
                </a:lnTo>
                <a:lnTo>
                  <a:pt x="562" y="330"/>
                </a:lnTo>
                <a:lnTo>
                  <a:pt x="568" y="334"/>
                </a:lnTo>
                <a:lnTo>
                  <a:pt x="573" y="337"/>
                </a:lnTo>
                <a:lnTo>
                  <a:pt x="577" y="338"/>
                </a:lnTo>
                <a:lnTo>
                  <a:pt x="582" y="340"/>
                </a:lnTo>
                <a:lnTo>
                  <a:pt x="586" y="340"/>
                </a:lnTo>
                <a:lnTo>
                  <a:pt x="590" y="340"/>
                </a:lnTo>
                <a:lnTo>
                  <a:pt x="595" y="340"/>
                </a:lnTo>
                <a:lnTo>
                  <a:pt x="599" y="339"/>
                </a:lnTo>
                <a:lnTo>
                  <a:pt x="603" y="337"/>
                </a:lnTo>
                <a:lnTo>
                  <a:pt x="607" y="336"/>
                </a:lnTo>
                <a:lnTo>
                  <a:pt x="611" y="334"/>
                </a:lnTo>
                <a:lnTo>
                  <a:pt x="619" y="329"/>
                </a:lnTo>
                <a:lnTo>
                  <a:pt x="633" y="318"/>
                </a:lnTo>
                <a:lnTo>
                  <a:pt x="647" y="309"/>
                </a:lnTo>
                <a:lnTo>
                  <a:pt x="650" y="308"/>
                </a:lnTo>
                <a:lnTo>
                  <a:pt x="653" y="307"/>
                </a:lnTo>
                <a:lnTo>
                  <a:pt x="656" y="306"/>
                </a:lnTo>
                <a:lnTo>
                  <a:pt x="658" y="306"/>
                </a:lnTo>
                <a:lnTo>
                  <a:pt x="661" y="306"/>
                </a:lnTo>
                <a:lnTo>
                  <a:pt x="664" y="307"/>
                </a:lnTo>
                <a:lnTo>
                  <a:pt x="666" y="308"/>
                </a:lnTo>
                <a:lnTo>
                  <a:pt x="668" y="310"/>
                </a:lnTo>
                <a:lnTo>
                  <a:pt x="671" y="313"/>
                </a:lnTo>
                <a:lnTo>
                  <a:pt x="673" y="317"/>
                </a:lnTo>
                <a:lnTo>
                  <a:pt x="677" y="328"/>
                </a:lnTo>
                <a:lnTo>
                  <a:pt x="677" y="522"/>
                </a:lnTo>
                <a:lnTo>
                  <a:pt x="405" y="522"/>
                </a:lnTo>
                <a:lnTo>
                  <a:pt x="398" y="519"/>
                </a:lnTo>
                <a:lnTo>
                  <a:pt x="392" y="516"/>
                </a:lnTo>
                <a:lnTo>
                  <a:pt x="388" y="513"/>
                </a:lnTo>
                <a:lnTo>
                  <a:pt x="386" y="511"/>
                </a:lnTo>
                <a:lnTo>
                  <a:pt x="385" y="510"/>
                </a:lnTo>
                <a:lnTo>
                  <a:pt x="383" y="506"/>
                </a:lnTo>
                <a:lnTo>
                  <a:pt x="383" y="502"/>
                </a:lnTo>
                <a:lnTo>
                  <a:pt x="383" y="499"/>
                </a:lnTo>
                <a:lnTo>
                  <a:pt x="385" y="495"/>
                </a:lnTo>
                <a:lnTo>
                  <a:pt x="390" y="486"/>
                </a:lnTo>
                <a:lnTo>
                  <a:pt x="396" y="477"/>
                </a:lnTo>
                <a:lnTo>
                  <a:pt x="406" y="463"/>
                </a:lnTo>
                <a:lnTo>
                  <a:pt x="411" y="456"/>
                </a:lnTo>
                <a:lnTo>
                  <a:pt x="414" y="448"/>
                </a:lnTo>
                <a:lnTo>
                  <a:pt x="416" y="441"/>
                </a:lnTo>
                <a:lnTo>
                  <a:pt x="417" y="438"/>
                </a:lnTo>
                <a:lnTo>
                  <a:pt x="417" y="435"/>
                </a:lnTo>
                <a:lnTo>
                  <a:pt x="417" y="429"/>
                </a:lnTo>
                <a:lnTo>
                  <a:pt x="416" y="422"/>
                </a:lnTo>
                <a:lnTo>
                  <a:pt x="415" y="420"/>
                </a:lnTo>
                <a:lnTo>
                  <a:pt x="414" y="418"/>
                </a:lnTo>
                <a:lnTo>
                  <a:pt x="412" y="414"/>
                </a:lnTo>
                <a:lnTo>
                  <a:pt x="410" y="410"/>
                </a:lnTo>
                <a:lnTo>
                  <a:pt x="407" y="406"/>
                </a:lnTo>
                <a:lnTo>
                  <a:pt x="404" y="402"/>
                </a:lnTo>
                <a:lnTo>
                  <a:pt x="400" y="399"/>
                </a:lnTo>
                <a:lnTo>
                  <a:pt x="392" y="393"/>
                </a:lnTo>
                <a:lnTo>
                  <a:pt x="387" y="391"/>
                </a:lnTo>
                <a:lnTo>
                  <a:pt x="382" y="388"/>
                </a:lnTo>
                <a:lnTo>
                  <a:pt x="377" y="386"/>
                </a:lnTo>
                <a:lnTo>
                  <a:pt x="372" y="385"/>
                </a:lnTo>
                <a:lnTo>
                  <a:pt x="361" y="382"/>
                </a:lnTo>
                <a:lnTo>
                  <a:pt x="355" y="381"/>
                </a:lnTo>
                <a:lnTo>
                  <a:pt x="349" y="380"/>
                </a:lnTo>
                <a:lnTo>
                  <a:pt x="337" y="380"/>
                </a:lnTo>
                <a:lnTo>
                  <a:pt x="325" y="381"/>
                </a:lnTo>
                <a:lnTo>
                  <a:pt x="313" y="383"/>
                </a:lnTo>
                <a:lnTo>
                  <a:pt x="301" y="386"/>
                </a:lnTo>
                <a:lnTo>
                  <a:pt x="296" y="388"/>
                </a:lnTo>
                <a:lnTo>
                  <a:pt x="291" y="391"/>
                </a:lnTo>
                <a:lnTo>
                  <a:pt x="286" y="394"/>
                </a:lnTo>
                <a:lnTo>
                  <a:pt x="281" y="397"/>
                </a:lnTo>
                <a:lnTo>
                  <a:pt x="277" y="400"/>
                </a:lnTo>
                <a:lnTo>
                  <a:pt x="273" y="404"/>
                </a:lnTo>
                <a:lnTo>
                  <a:pt x="269" y="409"/>
                </a:lnTo>
                <a:lnTo>
                  <a:pt x="266" y="413"/>
                </a:lnTo>
                <a:lnTo>
                  <a:pt x="263" y="418"/>
                </a:lnTo>
                <a:lnTo>
                  <a:pt x="261" y="423"/>
                </a:lnTo>
                <a:lnTo>
                  <a:pt x="260" y="427"/>
                </a:lnTo>
                <a:lnTo>
                  <a:pt x="259" y="432"/>
                </a:lnTo>
                <a:lnTo>
                  <a:pt x="259" y="436"/>
                </a:lnTo>
                <a:lnTo>
                  <a:pt x="260" y="440"/>
                </a:lnTo>
                <a:lnTo>
                  <a:pt x="260" y="445"/>
                </a:lnTo>
                <a:lnTo>
                  <a:pt x="262" y="450"/>
                </a:lnTo>
                <a:lnTo>
                  <a:pt x="265" y="457"/>
                </a:lnTo>
                <a:lnTo>
                  <a:pt x="269" y="465"/>
                </a:lnTo>
                <a:lnTo>
                  <a:pt x="274" y="472"/>
                </a:lnTo>
                <a:lnTo>
                  <a:pt x="279" y="479"/>
                </a:lnTo>
                <a:lnTo>
                  <a:pt x="284" y="486"/>
                </a:lnTo>
                <a:lnTo>
                  <a:pt x="288" y="492"/>
                </a:lnTo>
                <a:lnTo>
                  <a:pt x="290" y="498"/>
                </a:lnTo>
                <a:lnTo>
                  <a:pt x="291" y="501"/>
                </a:lnTo>
                <a:lnTo>
                  <a:pt x="291" y="503"/>
                </a:lnTo>
                <a:lnTo>
                  <a:pt x="291" y="506"/>
                </a:lnTo>
                <a:lnTo>
                  <a:pt x="290" y="508"/>
                </a:lnTo>
                <a:lnTo>
                  <a:pt x="289" y="511"/>
                </a:lnTo>
                <a:lnTo>
                  <a:pt x="286" y="513"/>
                </a:lnTo>
                <a:lnTo>
                  <a:pt x="284" y="515"/>
                </a:lnTo>
                <a:lnTo>
                  <a:pt x="280" y="517"/>
                </a:lnTo>
                <a:lnTo>
                  <a:pt x="276" y="520"/>
                </a:lnTo>
                <a:lnTo>
                  <a:pt x="270" y="521"/>
                </a:lnTo>
                <a:lnTo>
                  <a:pt x="0" y="522"/>
                </a:lnTo>
                <a:lnTo>
                  <a:pt x="0" y="0"/>
                </a:lnTo>
                <a:lnTo>
                  <a:pt x="677" y="0"/>
                </a:lnTo>
                <a:close/>
              </a:path>
            </a:pathLst>
          </a:custGeom>
          <a:ln>
            <a:solidFill>
              <a:schemeClr val="accent6"/>
            </a:solidFill>
            <a:headEnd/>
            <a:tailEnd/>
          </a:ln>
          <a:effectLst/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lIns="252000" tIns="36000" rIns="72000" bIns="36000" anchor="ctr" anchorCtr="0"/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ru-RU" sz="2000" dirty="0" smtClean="0">
              <a:solidFill>
                <a:schemeClr val="accent6"/>
              </a:solidFill>
            </a:endParaRPr>
          </a:p>
        </p:txBody>
      </p:sp>
      <p:pic>
        <p:nvPicPr>
          <p:cNvPr id="38" name="Picture 1" descr="C:\Users\Галина\Desktop\Ларькова_Пазлы\смайлик-сервировка1.png"/>
          <p:cNvPicPr>
            <a:picLocks noChangeAspect="1" noChangeArrowheads="1"/>
          </p:cNvPicPr>
          <p:nvPr/>
        </p:nvPicPr>
        <p:blipFill>
          <a:blip r:embed="rId7"/>
          <a:stretch>
            <a:fillRect/>
          </a:stretch>
        </p:blipFill>
        <p:spPr bwMode="auto">
          <a:xfrm>
            <a:off x="459691" y="512816"/>
            <a:ext cx="1013964" cy="1260000"/>
          </a:xfrm>
          <a:prstGeom prst="rect">
            <a:avLst/>
          </a:prstGeom>
          <a:noFill/>
          <a:effectLst>
            <a:glow rad="63500">
              <a:schemeClr val="accent3">
                <a:satMod val="175000"/>
                <a:alpha val="40000"/>
              </a:schemeClr>
            </a:glow>
          </a:effec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1031" y="1484784"/>
            <a:ext cx="2433103" cy="16259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0" name="1А"/>
          <p:cNvSpPr/>
          <p:nvPr/>
        </p:nvSpPr>
        <p:spPr>
          <a:xfrm>
            <a:off x="6357950" y="3220386"/>
            <a:ext cx="2428892" cy="928694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сидеть свободно</a:t>
            </a:r>
          </a:p>
        </p:txBody>
      </p:sp>
      <p:sp>
        <p:nvSpPr>
          <p:cNvPr id="41" name="1В">
            <a:hlinkClick r:id="" action="ppaction://hlinkshowjump?jump=nextslide"/>
          </p:cNvPr>
          <p:cNvSpPr/>
          <p:nvPr/>
        </p:nvSpPr>
        <p:spPr>
          <a:xfrm>
            <a:off x="6357950" y="5236610"/>
            <a:ext cx="2428892" cy="928694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положить кисти рук на стол</a:t>
            </a:r>
          </a:p>
        </p:txBody>
      </p:sp>
      <p:sp>
        <p:nvSpPr>
          <p:cNvPr id="42" name="1Б"/>
          <p:cNvSpPr/>
          <p:nvPr/>
        </p:nvSpPr>
        <p:spPr>
          <a:xfrm>
            <a:off x="6357950" y="4228498"/>
            <a:ext cx="2428892" cy="928694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широко расставлять локти</a:t>
            </a:r>
          </a:p>
        </p:txBody>
      </p:sp>
      <p:sp>
        <p:nvSpPr>
          <p:cNvPr id="19" name="в.1"/>
          <p:cNvSpPr/>
          <p:nvPr/>
        </p:nvSpPr>
        <p:spPr>
          <a:xfrm>
            <a:off x="3491880" y="757982"/>
            <a:ext cx="3240360" cy="510778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За столом можно…</a:t>
            </a:r>
            <a:endParaRPr lang="ru-RU" sz="2400" b="1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85164861"/>
      </p:ext>
    </p:extLst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"/>
                  </p:tgtEl>
                </p:cond>
              </p:nextCondLst>
            </p:seq>
          </p:childTnLst>
        </p:cTn>
      </p:par>
    </p:tnLst>
    <p:bldLst>
      <p:bldP spid="32" grpId="0" animBg="1"/>
      <p:bldP spid="40" grpId="0" animBg="1"/>
      <p:bldP spid="4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 l="5000" t="31000" r="33000" b="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3"/>
          <p:cNvPicPr>
            <a:picLocks noChangeArrowheads="1"/>
          </p:cNvPicPr>
          <p:nvPr/>
        </p:nvPicPr>
        <p:blipFill>
          <a:blip r:embed="rId6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44484" y="2048760"/>
            <a:ext cx="5904000" cy="4176000"/>
          </a:xfrm>
          <a:prstGeom prst="rect">
            <a:avLst/>
          </a:prstGeom>
          <a:noFill/>
          <a:ln>
            <a:noFill/>
          </a:ln>
        </p:spPr>
      </p:pic>
      <p:sp useBgFill="1">
        <p:nvSpPr>
          <p:cNvPr id="31" name="Freeform 6"/>
          <p:cNvSpPr>
            <a:spLocks/>
          </p:cNvSpPr>
          <p:nvPr/>
        </p:nvSpPr>
        <p:spPr bwMode="auto">
          <a:xfrm>
            <a:off x="1966954" y="4406403"/>
            <a:ext cx="2670449" cy="1686893"/>
          </a:xfrm>
          <a:custGeom>
            <a:avLst/>
            <a:gdLst>
              <a:gd name="T0" fmla="*/ 134 w 955"/>
              <a:gd name="T1" fmla="*/ 454 h 667"/>
              <a:gd name="T2" fmla="*/ 123 w 955"/>
              <a:gd name="T3" fmla="*/ 449 h 667"/>
              <a:gd name="T4" fmla="*/ 105 w 955"/>
              <a:gd name="T5" fmla="*/ 457 h 667"/>
              <a:gd name="T6" fmla="*/ 76 w 955"/>
              <a:gd name="T7" fmla="*/ 477 h 667"/>
              <a:gd name="T8" fmla="*/ 51 w 955"/>
              <a:gd name="T9" fmla="*/ 483 h 667"/>
              <a:gd name="T10" fmla="*/ 33 w 955"/>
              <a:gd name="T11" fmla="*/ 477 h 667"/>
              <a:gd name="T12" fmla="*/ 12 w 955"/>
              <a:gd name="T13" fmla="*/ 454 h 667"/>
              <a:gd name="T14" fmla="*/ 3 w 955"/>
              <a:gd name="T15" fmla="*/ 430 h 667"/>
              <a:gd name="T16" fmla="*/ 1 w 955"/>
              <a:gd name="T17" fmla="*/ 391 h 667"/>
              <a:gd name="T18" fmla="*/ 9 w 955"/>
              <a:gd name="T19" fmla="*/ 361 h 667"/>
              <a:gd name="T20" fmla="*/ 26 w 955"/>
              <a:gd name="T21" fmla="*/ 338 h 667"/>
              <a:gd name="T22" fmla="*/ 44 w 955"/>
              <a:gd name="T23" fmla="*/ 327 h 667"/>
              <a:gd name="T24" fmla="*/ 61 w 955"/>
              <a:gd name="T25" fmla="*/ 326 h 667"/>
              <a:gd name="T26" fmla="*/ 92 w 955"/>
              <a:gd name="T27" fmla="*/ 341 h 667"/>
              <a:gd name="T28" fmla="*/ 118 w 955"/>
              <a:gd name="T29" fmla="*/ 356 h 667"/>
              <a:gd name="T30" fmla="*/ 129 w 955"/>
              <a:gd name="T31" fmla="*/ 356 h 667"/>
              <a:gd name="T32" fmla="*/ 138 w 955"/>
              <a:gd name="T33" fmla="*/ 346 h 667"/>
              <a:gd name="T34" fmla="*/ 412 w 955"/>
              <a:gd name="T35" fmla="*/ 142 h 667"/>
              <a:gd name="T36" fmla="*/ 428 w 955"/>
              <a:gd name="T37" fmla="*/ 134 h 667"/>
              <a:gd name="T38" fmla="*/ 431 w 955"/>
              <a:gd name="T39" fmla="*/ 120 h 667"/>
              <a:gd name="T40" fmla="*/ 419 w 955"/>
              <a:gd name="T41" fmla="*/ 99 h 667"/>
              <a:gd name="T42" fmla="*/ 401 w 955"/>
              <a:gd name="T43" fmla="*/ 70 h 667"/>
              <a:gd name="T44" fmla="*/ 398 w 955"/>
              <a:gd name="T45" fmla="*/ 53 h 667"/>
              <a:gd name="T46" fmla="*/ 402 w 955"/>
              <a:gd name="T47" fmla="*/ 40 h 667"/>
              <a:gd name="T48" fmla="*/ 414 w 955"/>
              <a:gd name="T49" fmla="*/ 23 h 667"/>
              <a:gd name="T50" fmla="*/ 440 w 955"/>
              <a:gd name="T51" fmla="*/ 8 h 667"/>
              <a:gd name="T52" fmla="*/ 476 w 955"/>
              <a:gd name="T53" fmla="*/ 0 h 667"/>
              <a:gd name="T54" fmla="*/ 518 w 955"/>
              <a:gd name="T55" fmla="*/ 8 h 667"/>
              <a:gd name="T56" fmla="*/ 536 w 955"/>
              <a:gd name="T57" fmla="*/ 18 h 667"/>
              <a:gd name="T58" fmla="*/ 551 w 955"/>
              <a:gd name="T59" fmla="*/ 34 h 667"/>
              <a:gd name="T60" fmla="*/ 557 w 955"/>
              <a:gd name="T61" fmla="*/ 51 h 667"/>
              <a:gd name="T62" fmla="*/ 551 w 955"/>
              <a:gd name="T63" fmla="*/ 75 h 667"/>
              <a:gd name="T64" fmla="*/ 526 w 955"/>
              <a:gd name="T65" fmla="*/ 111 h 667"/>
              <a:gd name="T66" fmla="*/ 522 w 955"/>
              <a:gd name="T67" fmla="*/ 128 h 667"/>
              <a:gd name="T68" fmla="*/ 531 w 955"/>
              <a:gd name="T69" fmla="*/ 138 h 667"/>
              <a:gd name="T70" fmla="*/ 814 w 955"/>
              <a:gd name="T71" fmla="*/ 338 h 667"/>
              <a:gd name="T72" fmla="*/ 822 w 955"/>
              <a:gd name="T73" fmla="*/ 353 h 667"/>
              <a:gd name="T74" fmla="*/ 832 w 955"/>
              <a:gd name="T75" fmla="*/ 357 h 667"/>
              <a:gd name="T76" fmla="*/ 850 w 955"/>
              <a:gd name="T77" fmla="*/ 350 h 667"/>
              <a:gd name="T78" fmla="*/ 882 w 955"/>
              <a:gd name="T79" fmla="*/ 329 h 667"/>
              <a:gd name="T80" fmla="*/ 898 w 955"/>
              <a:gd name="T81" fmla="*/ 324 h 667"/>
              <a:gd name="T82" fmla="*/ 916 w 955"/>
              <a:gd name="T83" fmla="*/ 329 h 667"/>
              <a:gd name="T84" fmla="*/ 932 w 955"/>
              <a:gd name="T85" fmla="*/ 341 h 667"/>
              <a:gd name="T86" fmla="*/ 948 w 955"/>
              <a:gd name="T87" fmla="*/ 366 h 667"/>
              <a:gd name="T88" fmla="*/ 955 w 955"/>
              <a:gd name="T89" fmla="*/ 397 h 667"/>
              <a:gd name="T90" fmla="*/ 951 w 955"/>
              <a:gd name="T91" fmla="*/ 435 h 667"/>
              <a:gd name="T92" fmla="*/ 940 w 955"/>
              <a:gd name="T93" fmla="*/ 459 h 667"/>
              <a:gd name="T94" fmla="*/ 927 w 955"/>
              <a:gd name="T95" fmla="*/ 474 h 667"/>
              <a:gd name="T96" fmla="*/ 909 w 955"/>
              <a:gd name="T97" fmla="*/ 483 h 667"/>
              <a:gd name="T98" fmla="*/ 888 w 955"/>
              <a:gd name="T99" fmla="*/ 481 h 667"/>
              <a:gd name="T100" fmla="*/ 851 w 955"/>
              <a:gd name="T101" fmla="*/ 457 h 667"/>
              <a:gd name="T102" fmla="*/ 832 w 955"/>
              <a:gd name="T103" fmla="*/ 449 h 667"/>
              <a:gd name="T104" fmla="*/ 822 w 955"/>
              <a:gd name="T105" fmla="*/ 453 h 667"/>
              <a:gd name="T106" fmla="*/ 814 w 955"/>
              <a:gd name="T107" fmla="*/ 469 h 667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w 955"/>
              <a:gd name="T163" fmla="*/ 0 h 667"/>
              <a:gd name="T164" fmla="*/ 955 w 955"/>
              <a:gd name="T165" fmla="*/ 667 h 667"/>
            </a:gdLst>
            <a:ahLst/>
            <a:cxnLst>
              <a:cxn ang="T108">
                <a:pos x="T0" y="T1"/>
              </a:cxn>
              <a:cxn ang="T109">
                <a:pos x="T2" y="T3"/>
              </a:cxn>
              <a:cxn ang="T110">
                <a:pos x="T4" y="T5"/>
              </a:cxn>
              <a:cxn ang="T111">
                <a:pos x="T6" y="T7"/>
              </a:cxn>
              <a:cxn ang="T112">
                <a:pos x="T8" y="T9"/>
              </a:cxn>
              <a:cxn ang="T113">
                <a:pos x="T10" y="T11"/>
              </a:cxn>
              <a:cxn ang="T114">
                <a:pos x="T12" y="T13"/>
              </a:cxn>
              <a:cxn ang="T115">
                <a:pos x="T14" y="T15"/>
              </a:cxn>
              <a:cxn ang="T116">
                <a:pos x="T16" y="T17"/>
              </a:cxn>
              <a:cxn ang="T117">
                <a:pos x="T18" y="T19"/>
              </a:cxn>
              <a:cxn ang="T118">
                <a:pos x="T20" y="T21"/>
              </a:cxn>
              <a:cxn ang="T119">
                <a:pos x="T22" y="T23"/>
              </a:cxn>
              <a:cxn ang="T120">
                <a:pos x="T24" y="T25"/>
              </a:cxn>
              <a:cxn ang="T121">
                <a:pos x="T26" y="T27"/>
              </a:cxn>
              <a:cxn ang="T122">
                <a:pos x="T28" y="T29"/>
              </a:cxn>
              <a:cxn ang="T123">
                <a:pos x="T30" y="T31"/>
              </a:cxn>
              <a:cxn ang="T124">
                <a:pos x="T32" y="T33"/>
              </a:cxn>
              <a:cxn ang="T125">
                <a:pos x="T34" y="T35"/>
              </a:cxn>
              <a:cxn ang="T126">
                <a:pos x="T36" y="T37"/>
              </a:cxn>
              <a:cxn ang="T127">
                <a:pos x="T38" y="T39"/>
              </a:cxn>
              <a:cxn ang="T128">
                <a:pos x="T40" y="T41"/>
              </a:cxn>
              <a:cxn ang="T129">
                <a:pos x="T42" y="T43"/>
              </a:cxn>
              <a:cxn ang="T130">
                <a:pos x="T44" y="T45"/>
              </a:cxn>
              <a:cxn ang="T131">
                <a:pos x="T46" y="T47"/>
              </a:cxn>
              <a:cxn ang="T132">
                <a:pos x="T48" y="T49"/>
              </a:cxn>
              <a:cxn ang="T133">
                <a:pos x="T50" y="T51"/>
              </a:cxn>
              <a:cxn ang="T134">
                <a:pos x="T52" y="T53"/>
              </a:cxn>
              <a:cxn ang="T135">
                <a:pos x="T54" y="T55"/>
              </a:cxn>
              <a:cxn ang="T136">
                <a:pos x="T56" y="T57"/>
              </a:cxn>
              <a:cxn ang="T137">
                <a:pos x="T58" y="T59"/>
              </a:cxn>
              <a:cxn ang="T138">
                <a:pos x="T60" y="T61"/>
              </a:cxn>
              <a:cxn ang="T139">
                <a:pos x="T62" y="T63"/>
              </a:cxn>
              <a:cxn ang="T140">
                <a:pos x="T64" y="T65"/>
              </a:cxn>
              <a:cxn ang="T141">
                <a:pos x="T66" y="T67"/>
              </a:cxn>
              <a:cxn ang="T142">
                <a:pos x="T68" y="T69"/>
              </a:cxn>
              <a:cxn ang="T143">
                <a:pos x="T70" y="T71"/>
              </a:cxn>
              <a:cxn ang="T144">
                <a:pos x="T72" y="T73"/>
              </a:cxn>
              <a:cxn ang="T145">
                <a:pos x="T74" y="T75"/>
              </a:cxn>
              <a:cxn ang="T146">
                <a:pos x="T76" y="T77"/>
              </a:cxn>
              <a:cxn ang="T147">
                <a:pos x="T78" y="T79"/>
              </a:cxn>
              <a:cxn ang="T148">
                <a:pos x="T80" y="T81"/>
              </a:cxn>
              <a:cxn ang="T149">
                <a:pos x="T82" y="T83"/>
              </a:cxn>
              <a:cxn ang="T150">
                <a:pos x="T84" y="T85"/>
              </a:cxn>
              <a:cxn ang="T151">
                <a:pos x="T86" y="T87"/>
              </a:cxn>
              <a:cxn ang="T152">
                <a:pos x="T88" y="T89"/>
              </a:cxn>
              <a:cxn ang="T153">
                <a:pos x="T90" y="T91"/>
              </a:cxn>
              <a:cxn ang="T154">
                <a:pos x="T92" y="T93"/>
              </a:cxn>
              <a:cxn ang="T155">
                <a:pos x="T94" y="T95"/>
              </a:cxn>
              <a:cxn ang="T156">
                <a:pos x="T96" y="T97"/>
              </a:cxn>
              <a:cxn ang="T157">
                <a:pos x="T98" y="T99"/>
              </a:cxn>
              <a:cxn ang="T158">
                <a:pos x="T100" y="T101"/>
              </a:cxn>
              <a:cxn ang="T159">
                <a:pos x="T102" y="T103"/>
              </a:cxn>
              <a:cxn ang="T160">
                <a:pos x="T104" y="T105"/>
              </a:cxn>
              <a:cxn ang="T161">
                <a:pos x="T106" y="T107"/>
              </a:cxn>
            </a:cxnLst>
            <a:rect l="T162" t="T163" r="T164" b="T165"/>
            <a:pathLst>
              <a:path w="955" h="667">
                <a:moveTo>
                  <a:pt x="142" y="471"/>
                </a:moveTo>
                <a:lnTo>
                  <a:pt x="138" y="461"/>
                </a:lnTo>
                <a:lnTo>
                  <a:pt x="136" y="457"/>
                </a:lnTo>
                <a:lnTo>
                  <a:pt x="134" y="454"/>
                </a:lnTo>
                <a:lnTo>
                  <a:pt x="131" y="451"/>
                </a:lnTo>
                <a:lnTo>
                  <a:pt x="129" y="450"/>
                </a:lnTo>
                <a:lnTo>
                  <a:pt x="126" y="449"/>
                </a:lnTo>
                <a:lnTo>
                  <a:pt x="123" y="449"/>
                </a:lnTo>
                <a:lnTo>
                  <a:pt x="121" y="449"/>
                </a:lnTo>
                <a:lnTo>
                  <a:pt x="118" y="450"/>
                </a:lnTo>
                <a:lnTo>
                  <a:pt x="112" y="452"/>
                </a:lnTo>
                <a:lnTo>
                  <a:pt x="105" y="457"/>
                </a:lnTo>
                <a:lnTo>
                  <a:pt x="98" y="461"/>
                </a:lnTo>
                <a:lnTo>
                  <a:pt x="91" y="467"/>
                </a:lnTo>
                <a:lnTo>
                  <a:pt x="83" y="472"/>
                </a:lnTo>
                <a:lnTo>
                  <a:pt x="76" y="477"/>
                </a:lnTo>
                <a:lnTo>
                  <a:pt x="68" y="481"/>
                </a:lnTo>
                <a:lnTo>
                  <a:pt x="59" y="483"/>
                </a:lnTo>
                <a:lnTo>
                  <a:pt x="55" y="483"/>
                </a:lnTo>
                <a:lnTo>
                  <a:pt x="51" y="483"/>
                </a:lnTo>
                <a:lnTo>
                  <a:pt x="47" y="483"/>
                </a:lnTo>
                <a:lnTo>
                  <a:pt x="42" y="482"/>
                </a:lnTo>
                <a:lnTo>
                  <a:pt x="38" y="480"/>
                </a:lnTo>
                <a:lnTo>
                  <a:pt x="33" y="477"/>
                </a:lnTo>
                <a:lnTo>
                  <a:pt x="25" y="470"/>
                </a:lnTo>
                <a:lnTo>
                  <a:pt x="21" y="467"/>
                </a:lnTo>
                <a:lnTo>
                  <a:pt x="18" y="463"/>
                </a:lnTo>
                <a:lnTo>
                  <a:pt x="12" y="454"/>
                </a:lnTo>
                <a:lnTo>
                  <a:pt x="10" y="450"/>
                </a:lnTo>
                <a:lnTo>
                  <a:pt x="7" y="445"/>
                </a:lnTo>
                <a:lnTo>
                  <a:pt x="4" y="435"/>
                </a:lnTo>
                <a:lnTo>
                  <a:pt x="3" y="430"/>
                </a:lnTo>
                <a:lnTo>
                  <a:pt x="2" y="425"/>
                </a:lnTo>
                <a:lnTo>
                  <a:pt x="0" y="413"/>
                </a:lnTo>
                <a:lnTo>
                  <a:pt x="0" y="402"/>
                </a:lnTo>
                <a:lnTo>
                  <a:pt x="1" y="391"/>
                </a:lnTo>
                <a:lnTo>
                  <a:pt x="3" y="381"/>
                </a:lnTo>
                <a:lnTo>
                  <a:pt x="5" y="371"/>
                </a:lnTo>
                <a:lnTo>
                  <a:pt x="7" y="366"/>
                </a:lnTo>
                <a:lnTo>
                  <a:pt x="9" y="361"/>
                </a:lnTo>
                <a:lnTo>
                  <a:pt x="14" y="353"/>
                </a:lnTo>
                <a:lnTo>
                  <a:pt x="17" y="348"/>
                </a:lnTo>
                <a:lnTo>
                  <a:pt x="19" y="345"/>
                </a:lnTo>
                <a:lnTo>
                  <a:pt x="26" y="338"/>
                </a:lnTo>
                <a:lnTo>
                  <a:pt x="30" y="335"/>
                </a:lnTo>
                <a:lnTo>
                  <a:pt x="34" y="332"/>
                </a:lnTo>
                <a:lnTo>
                  <a:pt x="39" y="329"/>
                </a:lnTo>
                <a:lnTo>
                  <a:pt x="44" y="327"/>
                </a:lnTo>
                <a:lnTo>
                  <a:pt x="48" y="326"/>
                </a:lnTo>
                <a:lnTo>
                  <a:pt x="53" y="326"/>
                </a:lnTo>
                <a:lnTo>
                  <a:pt x="57" y="324"/>
                </a:lnTo>
                <a:lnTo>
                  <a:pt x="61" y="326"/>
                </a:lnTo>
                <a:lnTo>
                  <a:pt x="70" y="328"/>
                </a:lnTo>
                <a:lnTo>
                  <a:pt x="78" y="331"/>
                </a:lnTo>
                <a:lnTo>
                  <a:pt x="85" y="336"/>
                </a:lnTo>
                <a:lnTo>
                  <a:pt x="92" y="341"/>
                </a:lnTo>
                <a:lnTo>
                  <a:pt x="99" y="345"/>
                </a:lnTo>
                <a:lnTo>
                  <a:pt x="106" y="350"/>
                </a:lnTo>
                <a:lnTo>
                  <a:pt x="112" y="354"/>
                </a:lnTo>
                <a:lnTo>
                  <a:pt x="118" y="356"/>
                </a:lnTo>
                <a:lnTo>
                  <a:pt x="121" y="357"/>
                </a:lnTo>
                <a:lnTo>
                  <a:pt x="123" y="357"/>
                </a:lnTo>
                <a:lnTo>
                  <a:pt x="126" y="357"/>
                </a:lnTo>
                <a:lnTo>
                  <a:pt x="129" y="356"/>
                </a:lnTo>
                <a:lnTo>
                  <a:pt x="131" y="355"/>
                </a:lnTo>
                <a:lnTo>
                  <a:pt x="133" y="353"/>
                </a:lnTo>
                <a:lnTo>
                  <a:pt x="136" y="350"/>
                </a:lnTo>
                <a:lnTo>
                  <a:pt x="138" y="346"/>
                </a:lnTo>
                <a:lnTo>
                  <a:pt x="140" y="342"/>
                </a:lnTo>
                <a:lnTo>
                  <a:pt x="142" y="336"/>
                </a:lnTo>
                <a:lnTo>
                  <a:pt x="142" y="142"/>
                </a:lnTo>
                <a:lnTo>
                  <a:pt x="412" y="142"/>
                </a:lnTo>
                <a:lnTo>
                  <a:pt x="418" y="140"/>
                </a:lnTo>
                <a:lnTo>
                  <a:pt x="422" y="138"/>
                </a:lnTo>
                <a:lnTo>
                  <a:pt x="425" y="136"/>
                </a:lnTo>
                <a:lnTo>
                  <a:pt x="428" y="134"/>
                </a:lnTo>
                <a:lnTo>
                  <a:pt x="429" y="131"/>
                </a:lnTo>
                <a:lnTo>
                  <a:pt x="430" y="128"/>
                </a:lnTo>
                <a:lnTo>
                  <a:pt x="431" y="123"/>
                </a:lnTo>
                <a:lnTo>
                  <a:pt x="431" y="120"/>
                </a:lnTo>
                <a:lnTo>
                  <a:pt x="430" y="117"/>
                </a:lnTo>
                <a:lnTo>
                  <a:pt x="427" y="112"/>
                </a:lnTo>
                <a:lnTo>
                  <a:pt x="423" y="105"/>
                </a:lnTo>
                <a:lnTo>
                  <a:pt x="419" y="99"/>
                </a:lnTo>
                <a:lnTo>
                  <a:pt x="413" y="92"/>
                </a:lnTo>
                <a:lnTo>
                  <a:pt x="408" y="85"/>
                </a:lnTo>
                <a:lnTo>
                  <a:pt x="404" y="77"/>
                </a:lnTo>
                <a:lnTo>
                  <a:pt x="401" y="70"/>
                </a:lnTo>
                <a:lnTo>
                  <a:pt x="399" y="66"/>
                </a:lnTo>
                <a:lnTo>
                  <a:pt x="399" y="61"/>
                </a:lnTo>
                <a:lnTo>
                  <a:pt x="398" y="57"/>
                </a:lnTo>
                <a:lnTo>
                  <a:pt x="398" y="53"/>
                </a:lnTo>
                <a:lnTo>
                  <a:pt x="399" y="51"/>
                </a:lnTo>
                <a:lnTo>
                  <a:pt x="399" y="49"/>
                </a:lnTo>
                <a:lnTo>
                  <a:pt x="400" y="44"/>
                </a:lnTo>
                <a:lnTo>
                  <a:pt x="402" y="40"/>
                </a:lnTo>
                <a:lnTo>
                  <a:pt x="405" y="35"/>
                </a:lnTo>
                <a:lnTo>
                  <a:pt x="408" y="30"/>
                </a:lnTo>
                <a:lnTo>
                  <a:pt x="411" y="27"/>
                </a:lnTo>
                <a:lnTo>
                  <a:pt x="414" y="23"/>
                </a:lnTo>
                <a:lnTo>
                  <a:pt x="418" y="20"/>
                </a:lnTo>
                <a:lnTo>
                  <a:pt x="426" y="14"/>
                </a:lnTo>
                <a:lnTo>
                  <a:pt x="435" y="10"/>
                </a:lnTo>
                <a:lnTo>
                  <a:pt x="440" y="8"/>
                </a:lnTo>
                <a:lnTo>
                  <a:pt x="445" y="6"/>
                </a:lnTo>
                <a:lnTo>
                  <a:pt x="455" y="3"/>
                </a:lnTo>
                <a:lnTo>
                  <a:pt x="465" y="1"/>
                </a:lnTo>
                <a:lnTo>
                  <a:pt x="476" y="0"/>
                </a:lnTo>
                <a:lnTo>
                  <a:pt x="487" y="1"/>
                </a:lnTo>
                <a:lnTo>
                  <a:pt x="497" y="2"/>
                </a:lnTo>
                <a:lnTo>
                  <a:pt x="508" y="4"/>
                </a:lnTo>
                <a:lnTo>
                  <a:pt x="518" y="8"/>
                </a:lnTo>
                <a:lnTo>
                  <a:pt x="522" y="10"/>
                </a:lnTo>
                <a:lnTo>
                  <a:pt x="527" y="12"/>
                </a:lnTo>
                <a:lnTo>
                  <a:pt x="531" y="15"/>
                </a:lnTo>
                <a:lnTo>
                  <a:pt x="536" y="18"/>
                </a:lnTo>
                <a:lnTo>
                  <a:pt x="540" y="21"/>
                </a:lnTo>
                <a:lnTo>
                  <a:pt x="544" y="25"/>
                </a:lnTo>
                <a:lnTo>
                  <a:pt x="548" y="29"/>
                </a:lnTo>
                <a:lnTo>
                  <a:pt x="551" y="34"/>
                </a:lnTo>
                <a:lnTo>
                  <a:pt x="553" y="38"/>
                </a:lnTo>
                <a:lnTo>
                  <a:pt x="555" y="43"/>
                </a:lnTo>
                <a:lnTo>
                  <a:pt x="557" y="47"/>
                </a:lnTo>
                <a:lnTo>
                  <a:pt x="557" y="51"/>
                </a:lnTo>
                <a:lnTo>
                  <a:pt x="557" y="55"/>
                </a:lnTo>
                <a:lnTo>
                  <a:pt x="557" y="59"/>
                </a:lnTo>
                <a:lnTo>
                  <a:pt x="555" y="67"/>
                </a:lnTo>
                <a:lnTo>
                  <a:pt x="551" y="75"/>
                </a:lnTo>
                <a:lnTo>
                  <a:pt x="546" y="83"/>
                </a:lnTo>
                <a:lnTo>
                  <a:pt x="535" y="98"/>
                </a:lnTo>
                <a:lnTo>
                  <a:pt x="530" y="104"/>
                </a:lnTo>
                <a:lnTo>
                  <a:pt x="526" y="111"/>
                </a:lnTo>
                <a:lnTo>
                  <a:pt x="523" y="117"/>
                </a:lnTo>
                <a:lnTo>
                  <a:pt x="522" y="123"/>
                </a:lnTo>
                <a:lnTo>
                  <a:pt x="522" y="125"/>
                </a:lnTo>
                <a:lnTo>
                  <a:pt x="522" y="128"/>
                </a:lnTo>
                <a:lnTo>
                  <a:pt x="523" y="131"/>
                </a:lnTo>
                <a:lnTo>
                  <a:pt x="525" y="134"/>
                </a:lnTo>
                <a:lnTo>
                  <a:pt x="528" y="136"/>
                </a:lnTo>
                <a:lnTo>
                  <a:pt x="531" y="138"/>
                </a:lnTo>
                <a:lnTo>
                  <a:pt x="535" y="140"/>
                </a:lnTo>
                <a:lnTo>
                  <a:pt x="540" y="142"/>
                </a:lnTo>
                <a:lnTo>
                  <a:pt x="814" y="142"/>
                </a:lnTo>
                <a:lnTo>
                  <a:pt x="814" y="338"/>
                </a:lnTo>
                <a:lnTo>
                  <a:pt x="816" y="343"/>
                </a:lnTo>
                <a:lnTo>
                  <a:pt x="818" y="347"/>
                </a:lnTo>
                <a:lnTo>
                  <a:pt x="820" y="350"/>
                </a:lnTo>
                <a:lnTo>
                  <a:pt x="822" y="353"/>
                </a:lnTo>
                <a:lnTo>
                  <a:pt x="825" y="355"/>
                </a:lnTo>
                <a:lnTo>
                  <a:pt x="827" y="356"/>
                </a:lnTo>
                <a:lnTo>
                  <a:pt x="830" y="357"/>
                </a:lnTo>
                <a:lnTo>
                  <a:pt x="832" y="357"/>
                </a:lnTo>
                <a:lnTo>
                  <a:pt x="835" y="357"/>
                </a:lnTo>
                <a:lnTo>
                  <a:pt x="838" y="356"/>
                </a:lnTo>
                <a:lnTo>
                  <a:pt x="843" y="354"/>
                </a:lnTo>
                <a:lnTo>
                  <a:pt x="850" y="350"/>
                </a:lnTo>
                <a:lnTo>
                  <a:pt x="856" y="345"/>
                </a:lnTo>
                <a:lnTo>
                  <a:pt x="870" y="335"/>
                </a:lnTo>
                <a:lnTo>
                  <a:pt x="878" y="331"/>
                </a:lnTo>
                <a:lnTo>
                  <a:pt x="882" y="329"/>
                </a:lnTo>
                <a:lnTo>
                  <a:pt x="886" y="328"/>
                </a:lnTo>
                <a:lnTo>
                  <a:pt x="890" y="327"/>
                </a:lnTo>
                <a:lnTo>
                  <a:pt x="894" y="326"/>
                </a:lnTo>
                <a:lnTo>
                  <a:pt x="898" y="324"/>
                </a:lnTo>
                <a:lnTo>
                  <a:pt x="903" y="326"/>
                </a:lnTo>
                <a:lnTo>
                  <a:pt x="907" y="326"/>
                </a:lnTo>
                <a:lnTo>
                  <a:pt x="911" y="327"/>
                </a:lnTo>
                <a:lnTo>
                  <a:pt x="916" y="329"/>
                </a:lnTo>
                <a:lnTo>
                  <a:pt x="921" y="332"/>
                </a:lnTo>
                <a:lnTo>
                  <a:pt x="925" y="335"/>
                </a:lnTo>
                <a:lnTo>
                  <a:pt x="929" y="338"/>
                </a:lnTo>
                <a:lnTo>
                  <a:pt x="932" y="341"/>
                </a:lnTo>
                <a:lnTo>
                  <a:pt x="936" y="345"/>
                </a:lnTo>
                <a:lnTo>
                  <a:pt x="941" y="353"/>
                </a:lnTo>
                <a:lnTo>
                  <a:pt x="946" y="361"/>
                </a:lnTo>
                <a:lnTo>
                  <a:pt x="948" y="366"/>
                </a:lnTo>
                <a:lnTo>
                  <a:pt x="950" y="371"/>
                </a:lnTo>
                <a:lnTo>
                  <a:pt x="953" y="381"/>
                </a:lnTo>
                <a:lnTo>
                  <a:pt x="954" y="391"/>
                </a:lnTo>
                <a:lnTo>
                  <a:pt x="955" y="397"/>
                </a:lnTo>
                <a:lnTo>
                  <a:pt x="955" y="402"/>
                </a:lnTo>
                <a:lnTo>
                  <a:pt x="955" y="413"/>
                </a:lnTo>
                <a:lnTo>
                  <a:pt x="954" y="425"/>
                </a:lnTo>
                <a:lnTo>
                  <a:pt x="951" y="435"/>
                </a:lnTo>
                <a:lnTo>
                  <a:pt x="948" y="445"/>
                </a:lnTo>
                <a:lnTo>
                  <a:pt x="946" y="450"/>
                </a:lnTo>
                <a:lnTo>
                  <a:pt x="943" y="454"/>
                </a:lnTo>
                <a:lnTo>
                  <a:pt x="940" y="459"/>
                </a:lnTo>
                <a:lnTo>
                  <a:pt x="937" y="463"/>
                </a:lnTo>
                <a:lnTo>
                  <a:pt x="934" y="467"/>
                </a:lnTo>
                <a:lnTo>
                  <a:pt x="931" y="470"/>
                </a:lnTo>
                <a:lnTo>
                  <a:pt x="927" y="474"/>
                </a:lnTo>
                <a:lnTo>
                  <a:pt x="922" y="477"/>
                </a:lnTo>
                <a:lnTo>
                  <a:pt x="917" y="480"/>
                </a:lnTo>
                <a:lnTo>
                  <a:pt x="913" y="482"/>
                </a:lnTo>
                <a:lnTo>
                  <a:pt x="909" y="483"/>
                </a:lnTo>
                <a:lnTo>
                  <a:pt x="904" y="483"/>
                </a:lnTo>
                <a:lnTo>
                  <a:pt x="900" y="483"/>
                </a:lnTo>
                <a:lnTo>
                  <a:pt x="896" y="483"/>
                </a:lnTo>
                <a:lnTo>
                  <a:pt x="888" y="481"/>
                </a:lnTo>
                <a:lnTo>
                  <a:pt x="880" y="477"/>
                </a:lnTo>
                <a:lnTo>
                  <a:pt x="872" y="472"/>
                </a:lnTo>
                <a:lnTo>
                  <a:pt x="857" y="462"/>
                </a:lnTo>
                <a:lnTo>
                  <a:pt x="851" y="457"/>
                </a:lnTo>
                <a:lnTo>
                  <a:pt x="844" y="453"/>
                </a:lnTo>
                <a:lnTo>
                  <a:pt x="838" y="450"/>
                </a:lnTo>
                <a:lnTo>
                  <a:pt x="835" y="449"/>
                </a:lnTo>
                <a:lnTo>
                  <a:pt x="832" y="449"/>
                </a:lnTo>
                <a:lnTo>
                  <a:pt x="830" y="449"/>
                </a:lnTo>
                <a:lnTo>
                  <a:pt x="827" y="450"/>
                </a:lnTo>
                <a:lnTo>
                  <a:pt x="824" y="451"/>
                </a:lnTo>
                <a:lnTo>
                  <a:pt x="822" y="453"/>
                </a:lnTo>
                <a:lnTo>
                  <a:pt x="820" y="456"/>
                </a:lnTo>
                <a:lnTo>
                  <a:pt x="818" y="459"/>
                </a:lnTo>
                <a:lnTo>
                  <a:pt x="816" y="464"/>
                </a:lnTo>
                <a:lnTo>
                  <a:pt x="814" y="469"/>
                </a:lnTo>
                <a:lnTo>
                  <a:pt x="814" y="667"/>
                </a:lnTo>
                <a:lnTo>
                  <a:pt x="142" y="667"/>
                </a:lnTo>
                <a:lnTo>
                  <a:pt x="142" y="471"/>
                </a:lnTo>
                <a:close/>
              </a:path>
            </a:pathLst>
          </a:custGeom>
          <a:ln>
            <a:solidFill>
              <a:schemeClr val="accent6"/>
            </a:solidFill>
            <a:headEnd/>
            <a:tailEnd/>
          </a:ln>
          <a:effectLst/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lIns="684000" tIns="504000" rIns="72000" bIns="36000" anchor="ctr" anchorCtr="0"/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ru-RU" sz="2000" dirty="0" smtClean="0">
              <a:solidFill>
                <a:schemeClr val="accent6"/>
              </a:solidFill>
            </a:endParaRPr>
          </a:p>
        </p:txBody>
      </p:sp>
      <p:sp useBgFill="1">
        <p:nvSpPr>
          <p:cNvPr id="32" name="Freeform 7"/>
          <p:cNvSpPr>
            <a:spLocks/>
          </p:cNvSpPr>
          <p:nvPr/>
        </p:nvSpPr>
        <p:spPr bwMode="auto">
          <a:xfrm>
            <a:off x="2360067" y="3089953"/>
            <a:ext cx="1884226" cy="1677708"/>
          </a:xfrm>
          <a:custGeom>
            <a:avLst/>
            <a:gdLst>
              <a:gd name="T0" fmla="*/ 11 w 673"/>
              <a:gd name="T1" fmla="*/ 449 h 664"/>
              <a:gd name="T2" fmla="*/ 27 w 673"/>
              <a:gd name="T3" fmla="*/ 448 h 664"/>
              <a:gd name="T4" fmla="*/ 60 w 673"/>
              <a:gd name="T5" fmla="*/ 471 h 664"/>
              <a:gd name="T6" fmla="*/ 85 w 673"/>
              <a:gd name="T7" fmla="*/ 482 h 664"/>
              <a:gd name="T8" fmla="*/ 109 w 673"/>
              <a:gd name="T9" fmla="*/ 476 h 664"/>
              <a:gd name="T10" fmla="*/ 132 w 673"/>
              <a:gd name="T11" fmla="*/ 447 h 664"/>
              <a:gd name="T12" fmla="*/ 142 w 673"/>
              <a:gd name="T13" fmla="*/ 412 h 664"/>
              <a:gd name="T14" fmla="*/ 135 w 673"/>
              <a:gd name="T15" fmla="*/ 365 h 664"/>
              <a:gd name="T16" fmla="*/ 116 w 673"/>
              <a:gd name="T17" fmla="*/ 335 h 664"/>
              <a:gd name="T18" fmla="*/ 92 w 673"/>
              <a:gd name="T19" fmla="*/ 323 h 664"/>
              <a:gd name="T20" fmla="*/ 67 w 673"/>
              <a:gd name="T21" fmla="*/ 328 h 664"/>
              <a:gd name="T22" fmla="*/ 26 w 673"/>
              <a:gd name="T23" fmla="*/ 354 h 664"/>
              <a:gd name="T24" fmla="*/ 11 w 673"/>
              <a:gd name="T25" fmla="*/ 352 h 664"/>
              <a:gd name="T26" fmla="*/ 0 w 673"/>
              <a:gd name="T27" fmla="*/ 334 h 664"/>
              <a:gd name="T28" fmla="*/ 283 w 673"/>
              <a:gd name="T29" fmla="*/ 135 h 664"/>
              <a:gd name="T30" fmla="*/ 290 w 673"/>
              <a:gd name="T31" fmla="*/ 123 h 664"/>
              <a:gd name="T32" fmla="*/ 278 w 673"/>
              <a:gd name="T33" fmla="*/ 99 h 664"/>
              <a:gd name="T34" fmla="*/ 258 w 673"/>
              <a:gd name="T35" fmla="*/ 65 h 664"/>
              <a:gd name="T36" fmla="*/ 259 w 673"/>
              <a:gd name="T37" fmla="*/ 43 h 664"/>
              <a:gd name="T38" fmla="*/ 273 w 673"/>
              <a:gd name="T39" fmla="*/ 22 h 664"/>
              <a:gd name="T40" fmla="*/ 304 w 673"/>
              <a:gd name="T41" fmla="*/ 5 h 664"/>
              <a:gd name="T42" fmla="*/ 356 w 673"/>
              <a:gd name="T43" fmla="*/ 1 h 664"/>
              <a:gd name="T44" fmla="*/ 390 w 673"/>
              <a:gd name="T45" fmla="*/ 15 h 664"/>
              <a:gd name="T46" fmla="*/ 410 w 673"/>
              <a:gd name="T47" fmla="*/ 32 h 664"/>
              <a:gd name="T48" fmla="*/ 416 w 673"/>
              <a:gd name="T49" fmla="*/ 54 h 664"/>
              <a:gd name="T50" fmla="*/ 394 w 673"/>
              <a:gd name="T51" fmla="*/ 98 h 664"/>
              <a:gd name="T52" fmla="*/ 381 w 673"/>
              <a:gd name="T53" fmla="*/ 123 h 664"/>
              <a:gd name="T54" fmla="*/ 388 w 673"/>
              <a:gd name="T55" fmla="*/ 135 h 664"/>
              <a:gd name="T56" fmla="*/ 673 w 673"/>
              <a:gd name="T57" fmla="*/ 334 h 664"/>
              <a:gd name="T58" fmla="*/ 662 w 673"/>
              <a:gd name="T59" fmla="*/ 353 h 664"/>
              <a:gd name="T60" fmla="*/ 648 w 673"/>
              <a:gd name="T61" fmla="*/ 354 h 664"/>
              <a:gd name="T62" fmla="*/ 615 w 673"/>
              <a:gd name="T63" fmla="*/ 333 h 664"/>
              <a:gd name="T64" fmla="*/ 587 w 673"/>
              <a:gd name="T65" fmla="*/ 323 h 664"/>
              <a:gd name="T66" fmla="*/ 565 w 673"/>
              <a:gd name="T67" fmla="*/ 330 h 664"/>
              <a:gd name="T68" fmla="*/ 545 w 673"/>
              <a:gd name="T69" fmla="*/ 350 h 664"/>
              <a:gd name="T70" fmla="*/ 532 w 673"/>
              <a:gd name="T71" fmla="*/ 390 h 664"/>
              <a:gd name="T72" fmla="*/ 535 w 673"/>
              <a:gd name="T73" fmla="*/ 433 h 664"/>
              <a:gd name="T74" fmla="*/ 549 w 673"/>
              <a:gd name="T75" fmla="*/ 461 h 664"/>
              <a:gd name="T76" fmla="*/ 568 w 673"/>
              <a:gd name="T77" fmla="*/ 478 h 664"/>
              <a:gd name="T78" fmla="*/ 590 w 673"/>
              <a:gd name="T79" fmla="*/ 482 h 664"/>
              <a:gd name="T80" fmla="*/ 628 w 673"/>
              <a:gd name="T81" fmla="*/ 460 h 664"/>
              <a:gd name="T82" fmla="*/ 651 w 673"/>
              <a:gd name="T83" fmla="*/ 447 h 664"/>
              <a:gd name="T84" fmla="*/ 665 w 673"/>
              <a:gd name="T85" fmla="*/ 451 h 664"/>
              <a:gd name="T86" fmla="*/ 673 w 673"/>
              <a:gd name="T87" fmla="*/ 664 h 664"/>
              <a:gd name="T88" fmla="*/ 383 w 673"/>
              <a:gd name="T89" fmla="*/ 654 h 664"/>
              <a:gd name="T90" fmla="*/ 382 w 673"/>
              <a:gd name="T91" fmla="*/ 639 h 664"/>
              <a:gd name="T92" fmla="*/ 405 w 673"/>
              <a:gd name="T93" fmla="*/ 605 h 664"/>
              <a:gd name="T94" fmla="*/ 416 w 673"/>
              <a:gd name="T95" fmla="*/ 572 h 664"/>
              <a:gd name="T96" fmla="*/ 403 w 673"/>
              <a:gd name="T97" fmla="*/ 546 h 664"/>
              <a:gd name="T98" fmla="*/ 377 w 673"/>
              <a:gd name="T99" fmla="*/ 529 h 664"/>
              <a:gd name="T100" fmla="*/ 335 w 673"/>
              <a:gd name="T101" fmla="*/ 522 h 664"/>
              <a:gd name="T102" fmla="*/ 294 w 673"/>
              <a:gd name="T103" fmla="*/ 531 h 664"/>
              <a:gd name="T104" fmla="*/ 267 w 673"/>
              <a:gd name="T105" fmla="*/ 551 h 664"/>
              <a:gd name="T106" fmla="*/ 257 w 673"/>
              <a:gd name="T107" fmla="*/ 574 h 664"/>
              <a:gd name="T108" fmla="*/ 263 w 673"/>
              <a:gd name="T109" fmla="*/ 599 h 664"/>
              <a:gd name="T110" fmla="*/ 287 w 673"/>
              <a:gd name="T111" fmla="*/ 634 h 664"/>
              <a:gd name="T112" fmla="*/ 289 w 673"/>
              <a:gd name="T113" fmla="*/ 650 h 664"/>
              <a:gd name="T114" fmla="*/ 274 w 673"/>
              <a:gd name="T115" fmla="*/ 662 h 664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w 673"/>
              <a:gd name="T175" fmla="*/ 0 h 664"/>
              <a:gd name="T176" fmla="*/ 673 w 673"/>
              <a:gd name="T177" fmla="*/ 664 h 664"/>
            </a:gdLst>
            <a:ahLst/>
            <a:cxnLst>
              <a:cxn ang="T116">
                <a:pos x="T0" y="T1"/>
              </a:cxn>
              <a:cxn ang="T117">
                <a:pos x="T2" y="T3"/>
              </a:cxn>
              <a:cxn ang="T118">
                <a:pos x="T4" y="T5"/>
              </a:cxn>
              <a:cxn ang="T119">
                <a:pos x="T6" y="T7"/>
              </a:cxn>
              <a:cxn ang="T120">
                <a:pos x="T8" y="T9"/>
              </a:cxn>
              <a:cxn ang="T121">
                <a:pos x="T10" y="T11"/>
              </a:cxn>
              <a:cxn ang="T122">
                <a:pos x="T12" y="T13"/>
              </a:cxn>
              <a:cxn ang="T123">
                <a:pos x="T14" y="T15"/>
              </a:cxn>
              <a:cxn ang="T124">
                <a:pos x="T16" y="T17"/>
              </a:cxn>
              <a:cxn ang="T125">
                <a:pos x="T18" y="T19"/>
              </a:cxn>
              <a:cxn ang="T126">
                <a:pos x="T20" y="T21"/>
              </a:cxn>
              <a:cxn ang="T127">
                <a:pos x="T22" y="T23"/>
              </a:cxn>
              <a:cxn ang="T128">
                <a:pos x="T24" y="T25"/>
              </a:cxn>
              <a:cxn ang="T129">
                <a:pos x="T26" y="T27"/>
              </a:cxn>
              <a:cxn ang="T130">
                <a:pos x="T28" y="T29"/>
              </a:cxn>
              <a:cxn ang="T131">
                <a:pos x="T30" y="T31"/>
              </a:cxn>
              <a:cxn ang="T132">
                <a:pos x="T32" y="T33"/>
              </a:cxn>
              <a:cxn ang="T133">
                <a:pos x="T34" y="T35"/>
              </a:cxn>
              <a:cxn ang="T134">
                <a:pos x="T36" y="T37"/>
              </a:cxn>
              <a:cxn ang="T135">
                <a:pos x="T38" y="T39"/>
              </a:cxn>
              <a:cxn ang="T136">
                <a:pos x="T40" y="T41"/>
              </a:cxn>
              <a:cxn ang="T137">
                <a:pos x="T42" y="T43"/>
              </a:cxn>
              <a:cxn ang="T138">
                <a:pos x="T44" y="T45"/>
              </a:cxn>
              <a:cxn ang="T139">
                <a:pos x="T46" y="T47"/>
              </a:cxn>
              <a:cxn ang="T140">
                <a:pos x="T48" y="T49"/>
              </a:cxn>
              <a:cxn ang="T141">
                <a:pos x="T50" y="T51"/>
              </a:cxn>
              <a:cxn ang="T142">
                <a:pos x="T52" y="T53"/>
              </a:cxn>
              <a:cxn ang="T143">
                <a:pos x="T54" y="T55"/>
              </a:cxn>
              <a:cxn ang="T144">
                <a:pos x="T56" y="T57"/>
              </a:cxn>
              <a:cxn ang="T145">
                <a:pos x="T58" y="T59"/>
              </a:cxn>
              <a:cxn ang="T146">
                <a:pos x="T60" y="T61"/>
              </a:cxn>
              <a:cxn ang="T147">
                <a:pos x="T62" y="T63"/>
              </a:cxn>
              <a:cxn ang="T148">
                <a:pos x="T64" y="T65"/>
              </a:cxn>
              <a:cxn ang="T149">
                <a:pos x="T66" y="T67"/>
              </a:cxn>
              <a:cxn ang="T150">
                <a:pos x="T68" y="T69"/>
              </a:cxn>
              <a:cxn ang="T151">
                <a:pos x="T70" y="T71"/>
              </a:cxn>
              <a:cxn ang="T152">
                <a:pos x="T72" y="T73"/>
              </a:cxn>
              <a:cxn ang="T153">
                <a:pos x="T74" y="T75"/>
              </a:cxn>
              <a:cxn ang="T154">
                <a:pos x="T76" y="T77"/>
              </a:cxn>
              <a:cxn ang="T155">
                <a:pos x="T78" y="T79"/>
              </a:cxn>
              <a:cxn ang="T156">
                <a:pos x="T80" y="T81"/>
              </a:cxn>
              <a:cxn ang="T157">
                <a:pos x="T82" y="T83"/>
              </a:cxn>
              <a:cxn ang="T158">
                <a:pos x="T84" y="T85"/>
              </a:cxn>
              <a:cxn ang="T159">
                <a:pos x="T86" y="T87"/>
              </a:cxn>
              <a:cxn ang="T160">
                <a:pos x="T88" y="T89"/>
              </a:cxn>
              <a:cxn ang="T161">
                <a:pos x="T90" y="T91"/>
              </a:cxn>
              <a:cxn ang="T162">
                <a:pos x="T92" y="T93"/>
              </a:cxn>
              <a:cxn ang="T163">
                <a:pos x="T94" y="T95"/>
              </a:cxn>
              <a:cxn ang="T164">
                <a:pos x="T96" y="T97"/>
              </a:cxn>
              <a:cxn ang="T165">
                <a:pos x="T98" y="T99"/>
              </a:cxn>
              <a:cxn ang="T166">
                <a:pos x="T100" y="T101"/>
              </a:cxn>
              <a:cxn ang="T167">
                <a:pos x="T102" y="T103"/>
              </a:cxn>
              <a:cxn ang="T168">
                <a:pos x="T104" y="T105"/>
              </a:cxn>
              <a:cxn ang="T169">
                <a:pos x="T106" y="T107"/>
              </a:cxn>
              <a:cxn ang="T170">
                <a:pos x="T108" y="T109"/>
              </a:cxn>
              <a:cxn ang="T171">
                <a:pos x="T110" y="T111"/>
              </a:cxn>
              <a:cxn ang="T172">
                <a:pos x="T112" y="T113"/>
              </a:cxn>
              <a:cxn ang="T173">
                <a:pos x="T114" y="T115"/>
              </a:cxn>
            </a:cxnLst>
            <a:rect l="T174" t="T175" r="T176" b="T177"/>
            <a:pathLst>
              <a:path w="673" h="664">
                <a:moveTo>
                  <a:pt x="1" y="468"/>
                </a:moveTo>
                <a:lnTo>
                  <a:pt x="4" y="458"/>
                </a:lnTo>
                <a:lnTo>
                  <a:pt x="7" y="454"/>
                </a:lnTo>
                <a:lnTo>
                  <a:pt x="9" y="451"/>
                </a:lnTo>
                <a:lnTo>
                  <a:pt x="11" y="449"/>
                </a:lnTo>
                <a:lnTo>
                  <a:pt x="13" y="447"/>
                </a:lnTo>
                <a:lnTo>
                  <a:pt x="16" y="447"/>
                </a:lnTo>
                <a:lnTo>
                  <a:pt x="19" y="446"/>
                </a:lnTo>
                <a:lnTo>
                  <a:pt x="23" y="447"/>
                </a:lnTo>
                <a:lnTo>
                  <a:pt x="27" y="448"/>
                </a:lnTo>
                <a:lnTo>
                  <a:pt x="30" y="450"/>
                </a:lnTo>
                <a:lnTo>
                  <a:pt x="34" y="452"/>
                </a:lnTo>
                <a:lnTo>
                  <a:pt x="42" y="459"/>
                </a:lnTo>
                <a:lnTo>
                  <a:pt x="51" y="465"/>
                </a:lnTo>
                <a:lnTo>
                  <a:pt x="60" y="471"/>
                </a:lnTo>
                <a:lnTo>
                  <a:pt x="65" y="474"/>
                </a:lnTo>
                <a:lnTo>
                  <a:pt x="70" y="477"/>
                </a:lnTo>
                <a:lnTo>
                  <a:pt x="75" y="479"/>
                </a:lnTo>
                <a:lnTo>
                  <a:pt x="80" y="481"/>
                </a:lnTo>
                <a:lnTo>
                  <a:pt x="85" y="482"/>
                </a:lnTo>
                <a:lnTo>
                  <a:pt x="90" y="482"/>
                </a:lnTo>
                <a:lnTo>
                  <a:pt x="95" y="482"/>
                </a:lnTo>
                <a:lnTo>
                  <a:pt x="100" y="481"/>
                </a:lnTo>
                <a:lnTo>
                  <a:pt x="104" y="479"/>
                </a:lnTo>
                <a:lnTo>
                  <a:pt x="109" y="476"/>
                </a:lnTo>
                <a:lnTo>
                  <a:pt x="117" y="469"/>
                </a:lnTo>
                <a:lnTo>
                  <a:pt x="121" y="465"/>
                </a:lnTo>
                <a:lnTo>
                  <a:pt x="124" y="461"/>
                </a:lnTo>
                <a:lnTo>
                  <a:pt x="130" y="452"/>
                </a:lnTo>
                <a:lnTo>
                  <a:pt x="132" y="447"/>
                </a:lnTo>
                <a:lnTo>
                  <a:pt x="134" y="443"/>
                </a:lnTo>
                <a:lnTo>
                  <a:pt x="138" y="433"/>
                </a:lnTo>
                <a:lnTo>
                  <a:pt x="139" y="427"/>
                </a:lnTo>
                <a:lnTo>
                  <a:pt x="140" y="422"/>
                </a:lnTo>
                <a:lnTo>
                  <a:pt x="142" y="412"/>
                </a:lnTo>
                <a:lnTo>
                  <a:pt x="142" y="401"/>
                </a:lnTo>
                <a:lnTo>
                  <a:pt x="141" y="390"/>
                </a:lnTo>
                <a:lnTo>
                  <a:pt x="139" y="380"/>
                </a:lnTo>
                <a:lnTo>
                  <a:pt x="136" y="370"/>
                </a:lnTo>
                <a:lnTo>
                  <a:pt x="135" y="365"/>
                </a:lnTo>
                <a:lnTo>
                  <a:pt x="133" y="360"/>
                </a:lnTo>
                <a:lnTo>
                  <a:pt x="128" y="350"/>
                </a:lnTo>
                <a:lnTo>
                  <a:pt x="125" y="346"/>
                </a:lnTo>
                <a:lnTo>
                  <a:pt x="122" y="342"/>
                </a:lnTo>
                <a:lnTo>
                  <a:pt x="116" y="335"/>
                </a:lnTo>
                <a:lnTo>
                  <a:pt x="112" y="332"/>
                </a:lnTo>
                <a:lnTo>
                  <a:pt x="108" y="330"/>
                </a:lnTo>
                <a:lnTo>
                  <a:pt x="103" y="327"/>
                </a:lnTo>
                <a:lnTo>
                  <a:pt x="98" y="325"/>
                </a:lnTo>
                <a:lnTo>
                  <a:pt x="92" y="323"/>
                </a:lnTo>
                <a:lnTo>
                  <a:pt x="87" y="323"/>
                </a:lnTo>
                <a:lnTo>
                  <a:pt x="82" y="323"/>
                </a:lnTo>
                <a:lnTo>
                  <a:pt x="77" y="324"/>
                </a:lnTo>
                <a:lnTo>
                  <a:pt x="72" y="326"/>
                </a:lnTo>
                <a:lnTo>
                  <a:pt x="67" y="328"/>
                </a:lnTo>
                <a:lnTo>
                  <a:pt x="58" y="333"/>
                </a:lnTo>
                <a:lnTo>
                  <a:pt x="49" y="339"/>
                </a:lnTo>
                <a:lnTo>
                  <a:pt x="41" y="345"/>
                </a:lnTo>
                <a:lnTo>
                  <a:pt x="33" y="350"/>
                </a:lnTo>
                <a:lnTo>
                  <a:pt x="26" y="354"/>
                </a:lnTo>
                <a:lnTo>
                  <a:pt x="23" y="355"/>
                </a:lnTo>
                <a:lnTo>
                  <a:pt x="19" y="355"/>
                </a:lnTo>
                <a:lnTo>
                  <a:pt x="16" y="355"/>
                </a:lnTo>
                <a:lnTo>
                  <a:pt x="14" y="354"/>
                </a:lnTo>
                <a:lnTo>
                  <a:pt x="11" y="352"/>
                </a:lnTo>
                <a:lnTo>
                  <a:pt x="9" y="350"/>
                </a:lnTo>
                <a:lnTo>
                  <a:pt x="7" y="347"/>
                </a:lnTo>
                <a:lnTo>
                  <a:pt x="4" y="344"/>
                </a:lnTo>
                <a:lnTo>
                  <a:pt x="2" y="339"/>
                </a:lnTo>
                <a:lnTo>
                  <a:pt x="0" y="334"/>
                </a:lnTo>
                <a:lnTo>
                  <a:pt x="1" y="141"/>
                </a:lnTo>
                <a:lnTo>
                  <a:pt x="269" y="141"/>
                </a:lnTo>
                <a:lnTo>
                  <a:pt x="276" y="139"/>
                </a:lnTo>
                <a:lnTo>
                  <a:pt x="280" y="137"/>
                </a:lnTo>
                <a:lnTo>
                  <a:pt x="283" y="135"/>
                </a:lnTo>
                <a:lnTo>
                  <a:pt x="286" y="133"/>
                </a:lnTo>
                <a:lnTo>
                  <a:pt x="288" y="130"/>
                </a:lnTo>
                <a:lnTo>
                  <a:pt x="289" y="128"/>
                </a:lnTo>
                <a:lnTo>
                  <a:pt x="290" y="125"/>
                </a:lnTo>
                <a:lnTo>
                  <a:pt x="290" y="123"/>
                </a:lnTo>
                <a:lnTo>
                  <a:pt x="290" y="120"/>
                </a:lnTo>
                <a:lnTo>
                  <a:pt x="289" y="117"/>
                </a:lnTo>
                <a:lnTo>
                  <a:pt x="286" y="112"/>
                </a:lnTo>
                <a:lnTo>
                  <a:pt x="283" y="105"/>
                </a:lnTo>
                <a:lnTo>
                  <a:pt x="278" y="99"/>
                </a:lnTo>
                <a:lnTo>
                  <a:pt x="267" y="85"/>
                </a:lnTo>
                <a:lnTo>
                  <a:pt x="263" y="77"/>
                </a:lnTo>
                <a:lnTo>
                  <a:pt x="261" y="73"/>
                </a:lnTo>
                <a:lnTo>
                  <a:pt x="260" y="69"/>
                </a:lnTo>
                <a:lnTo>
                  <a:pt x="258" y="65"/>
                </a:lnTo>
                <a:lnTo>
                  <a:pt x="258" y="60"/>
                </a:lnTo>
                <a:lnTo>
                  <a:pt x="257" y="56"/>
                </a:lnTo>
                <a:lnTo>
                  <a:pt x="257" y="51"/>
                </a:lnTo>
                <a:lnTo>
                  <a:pt x="258" y="47"/>
                </a:lnTo>
                <a:lnTo>
                  <a:pt x="259" y="43"/>
                </a:lnTo>
                <a:lnTo>
                  <a:pt x="261" y="38"/>
                </a:lnTo>
                <a:lnTo>
                  <a:pt x="264" y="33"/>
                </a:lnTo>
                <a:lnTo>
                  <a:pt x="267" y="30"/>
                </a:lnTo>
                <a:lnTo>
                  <a:pt x="270" y="26"/>
                </a:lnTo>
                <a:lnTo>
                  <a:pt x="273" y="22"/>
                </a:lnTo>
                <a:lnTo>
                  <a:pt x="277" y="19"/>
                </a:lnTo>
                <a:lnTo>
                  <a:pt x="285" y="14"/>
                </a:lnTo>
                <a:lnTo>
                  <a:pt x="294" y="9"/>
                </a:lnTo>
                <a:lnTo>
                  <a:pt x="299" y="7"/>
                </a:lnTo>
                <a:lnTo>
                  <a:pt x="304" y="5"/>
                </a:lnTo>
                <a:lnTo>
                  <a:pt x="314" y="2"/>
                </a:lnTo>
                <a:lnTo>
                  <a:pt x="324" y="1"/>
                </a:lnTo>
                <a:lnTo>
                  <a:pt x="335" y="0"/>
                </a:lnTo>
                <a:lnTo>
                  <a:pt x="346" y="0"/>
                </a:lnTo>
                <a:lnTo>
                  <a:pt x="356" y="1"/>
                </a:lnTo>
                <a:lnTo>
                  <a:pt x="367" y="4"/>
                </a:lnTo>
                <a:lnTo>
                  <a:pt x="377" y="7"/>
                </a:lnTo>
                <a:lnTo>
                  <a:pt x="381" y="9"/>
                </a:lnTo>
                <a:lnTo>
                  <a:pt x="386" y="12"/>
                </a:lnTo>
                <a:lnTo>
                  <a:pt x="390" y="15"/>
                </a:lnTo>
                <a:lnTo>
                  <a:pt x="395" y="17"/>
                </a:lnTo>
                <a:lnTo>
                  <a:pt x="399" y="21"/>
                </a:lnTo>
                <a:lnTo>
                  <a:pt x="403" y="24"/>
                </a:lnTo>
                <a:lnTo>
                  <a:pt x="407" y="28"/>
                </a:lnTo>
                <a:lnTo>
                  <a:pt x="410" y="32"/>
                </a:lnTo>
                <a:lnTo>
                  <a:pt x="412" y="37"/>
                </a:lnTo>
                <a:lnTo>
                  <a:pt x="414" y="41"/>
                </a:lnTo>
                <a:lnTo>
                  <a:pt x="416" y="45"/>
                </a:lnTo>
                <a:lnTo>
                  <a:pt x="416" y="50"/>
                </a:lnTo>
                <a:lnTo>
                  <a:pt x="416" y="54"/>
                </a:lnTo>
                <a:lnTo>
                  <a:pt x="416" y="58"/>
                </a:lnTo>
                <a:lnTo>
                  <a:pt x="413" y="67"/>
                </a:lnTo>
                <a:lnTo>
                  <a:pt x="410" y="75"/>
                </a:lnTo>
                <a:lnTo>
                  <a:pt x="405" y="83"/>
                </a:lnTo>
                <a:lnTo>
                  <a:pt x="394" y="98"/>
                </a:lnTo>
                <a:lnTo>
                  <a:pt x="389" y="104"/>
                </a:lnTo>
                <a:lnTo>
                  <a:pt x="385" y="111"/>
                </a:lnTo>
                <a:lnTo>
                  <a:pt x="382" y="117"/>
                </a:lnTo>
                <a:lnTo>
                  <a:pt x="381" y="120"/>
                </a:lnTo>
                <a:lnTo>
                  <a:pt x="381" y="123"/>
                </a:lnTo>
                <a:lnTo>
                  <a:pt x="381" y="125"/>
                </a:lnTo>
                <a:lnTo>
                  <a:pt x="381" y="128"/>
                </a:lnTo>
                <a:lnTo>
                  <a:pt x="383" y="131"/>
                </a:lnTo>
                <a:lnTo>
                  <a:pt x="385" y="133"/>
                </a:lnTo>
                <a:lnTo>
                  <a:pt x="388" y="135"/>
                </a:lnTo>
                <a:lnTo>
                  <a:pt x="391" y="137"/>
                </a:lnTo>
                <a:lnTo>
                  <a:pt x="396" y="139"/>
                </a:lnTo>
                <a:lnTo>
                  <a:pt x="401" y="141"/>
                </a:lnTo>
                <a:lnTo>
                  <a:pt x="673" y="141"/>
                </a:lnTo>
                <a:lnTo>
                  <a:pt x="673" y="334"/>
                </a:lnTo>
                <a:lnTo>
                  <a:pt x="671" y="340"/>
                </a:lnTo>
                <a:lnTo>
                  <a:pt x="669" y="344"/>
                </a:lnTo>
                <a:lnTo>
                  <a:pt x="667" y="348"/>
                </a:lnTo>
                <a:lnTo>
                  <a:pt x="665" y="350"/>
                </a:lnTo>
                <a:lnTo>
                  <a:pt x="662" y="353"/>
                </a:lnTo>
                <a:lnTo>
                  <a:pt x="660" y="354"/>
                </a:lnTo>
                <a:lnTo>
                  <a:pt x="657" y="355"/>
                </a:lnTo>
                <a:lnTo>
                  <a:pt x="654" y="355"/>
                </a:lnTo>
                <a:lnTo>
                  <a:pt x="651" y="355"/>
                </a:lnTo>
                <a:lnTo>
                  <a:pt x="648" y="354"/>
                </a:lnTo>
                <a:lnTo>
                  <a:pt x="642" y="351"/>
                </a:lnTo>
                <a:lnTo>
                  <a:pt x="636" y="348"/>
                </a:lnTo>
                <a:lnTo>
                  <a:pt x="630" y="343"/>
                </a:lnTo>
                <a:lnTo>
                  <a:pt x="623" y="338"/>
                </a:lnTo>
                <a:lnTo>
                  <a:pt x="615" y="333"/>
                </a:lnTo>
                <a:lnTo>
                  <a:pt x="608" y="329"/>
                </a:lnTo>
                <a:lnTo>
                  <a:pt x="600" y="326"/>
                </a:lnTo>
                <a:lnTo>
                  <a:pt x="596" y="324"/>
                </a:lnTo>
                <a:lnTo>
                  <a:pt x="592" y="323"/>
                </a:lnTo>
                <a:lnTo>
                  <a:pt x="587" y="323"/>
                </a:lnTo>
                <a:lnTo>
                  <a:pt x="583" y="323"/>
                </a:lnTo>
                <a:lnTo>
                  <a:pt x="579" y="324"/>
                </a:lnTo>
                <a:lnTo>
                  <a:pt x="574" y="325"/>
                </a:lnTo>
                <a:lnTo>
                  <a:pt x="570" y="327"/>
                </a:lnTo>
                <a:lnTo>
                  <a:pt x="565" y="330"/>
                </a:lnTo>
                <a:lnTo>
                  <a:pt x="561" y="332"/>
                </a:lnTo>
                <a:lnTo>
                  <a:pt x="557" y="335"/>
                </a:lnTo>
                <a:lnTo>
                  <a:pt x="554" y="339"/>
                </a:lnTo>
                <a:lnTo>
                  <a:pt x="551" y="342"/>
                </a:lnTo>
                <a:lnTo>
                  <a:pt x="545" y="350"/>
                </a:lnTo>
                <a:lnTo>
                  <a:pt x="540" y="360"/>
                </a:lnTo>
                <a:lnTo>
                  <a:pt x="538" y="365"/>
                </a:lnTo>
                <a:lnTo>
                  <a:pt x="537" y="370"/>
                </a:lnTo>
                <a:lnTo>
                  <a:pt x="534" y="380"/>
                </a:lnTo>
                <a:lnTo>
                  <a:pt x="532" y="390"/>
                </a:lnTo>
                <a:lnTo>
                  <a:pt x="532" y="395"/>
                </a:lnTo>
                <a:lnTo>
                  <a:pt x="531" y="401"/>
                </a:lnTo>
                <a:lnTo>
                  <a:pt x="532" y="412"/>
                </a:lnTo>
                <a:lnTo>
                  <a:pt x="533" y="422"/>
                </a:lnTo>
                <a:lnTo>
                  <a:pt x="535" y="433"/>
                </a:lnTo>
                <a:lnTo>
                  <a:pt x="539" y="443"/>
                </a:lnTo>
                <a:lnTo>
                  <a:pt x="541" y="447"/>
                </a:lnTo>
                <a:lnTo>
                  <a:pt x="543" y="452"/>
                </a:lnTo>
                <a:lnTo>
                  <a:pt x="546" y="457"/>
                </a:lnTo>
                <a:lnTo>
                  <a:pt x="549" y="461"/>
                </a:lnTo>
                <a:lnTo>
                  <a:pt x="552" y="465"/>
                </a:lnTo>
                <a:lnTo>
                  <a:pt x="556" y="469"/>
                </a:lnTo>
                <a:lnTo>
                  <a:pt x="560" y="473"/>
                </a:lnTo>
                <a:lnTo>
                  <a:pt x="564" y="476"/>
                </a:lnTo>
                <a:lnTo>
                  <a:pt x="568" y="478"/>
                </a:lnTo>
                <a:lnTo>
                  <a:pt x="573" y="480"/>
                </a:lnTo>
                <a:lnTo>
                  <a:pt x="577" y="481"/>
                </a:lnTo>
                <a:lnTo>
                  <a:pt x="581" y="482"/>
                </a:lnTo>
                <a:lnTo>
                  <a:pt x="585" y="482"/>
                </a:lnTo>
                <a:lnTo>
                  <a:pt x="590" y="482"/>
                </a:lnTo>
                <a:lnTo>
                  <a:pt x="598" y="479"/>
                </a:lnTo>
                <a:lnTo>
                  <a:pt x="602" y="478"/>
                </a:lnTo>
                <a:lnTo>
                  <a:pt x="606" y="475"/>
                </a:lnTo>
                <a:lnTo>
                  <a:pt x="614" y="471"/>
                </a:lnTo>
                <a:lnTo>
                  <a:pt x="628" y="460"/>
                </a:lnTo>
                <a:lnTo>
                  <a:pt x="635" y="454"/>
                </a:lnTo>
                <a:lnTo>
                  <a:pt x="642" y="450"/>
                </a:lnTo>
                <a:lnTo>
                  <a:pt x="645" y="449"/>
                </a:lnTo>
                <a:lnTo>
                  <a:pt x="648" y="447"/>
                </a:lnTo>
                <a:lnTo>
                  <a:pt x="651" y="447"/>
                </a:lnTo>
                <a:lnTo>
                  <a:pt x="654" y="446"/>
                </a:lnTo>
                <a:lnTo>
                  <a:pt x="657" y="447"/>
                </a:lnTo>
                <a:lnTo>
                  <a:pt x="660" y="447"/>
                </a:lnTo>
                <a:lnTo>
                  <a:pt x="662" y="449"/>
                </a:lnTo>
                <a:lnTo>
                  <a:pt x="665" y="451"/>
                </a:lnTo>
                <a:lnTo>
                  <a:pt x="667" y="454"/>
                </a:lnTo>
                <a:lnTo>
                  <a:pt x="669" y="459"/>
                </a:lnTo>
                <a:lnTo>
                  <a:pt x="671" y="463"/>
                </a:lnTo>
                <a:lnTo>
                  <a:pt x="673" y="469"/>
                </a:lnTo>
                <a:lnTo>
                  <a:pt x="673" y="664"/>
                </a:lnTo>
                <a:lnTo>
                  <a:pt x="403" y="664"/>
                </a:lnTo>
                <a:lnTo>
                  <a:pt x="392" y="660"/>
                </a:lnTo>
                <a:lnTo>
                  <a:pt x="388" y="658"/>
                </a:lnTo>
                <a:lnTo>
                  <a:pt x="385" y="656"/>
                </a:lnTo>
                <a:lnTo>
                  <a:pt x="383" y="654"/>
                </a:lnTo>
                <a:lnTo>
                  <a:pt x="382" y="650"/>
                </a:lnTo>
                <a:lnTo>
                  <a:pt x="381" y="648"/>
                </a:lnTo>
                <a:lnTo>
                  <a:pt x="380" y="645"/>
                </a:lnTo>
                <a:lnTo>
                  <a:pt x="381" y="642"/>
                </a:lnTo>
                <a:lnTo>
                  <a:pt x="382" y="639"/>
                </a:lnTo>
                <a:lnTo>
                  <a:pt x="384" y="633"/>
                </a:lnTo>
                <a:lnTo>
                  <a:pt x="388" y="626"/>
                </a:lnTo>
                <a:lnTo>
                  <a:pt x="393" y="620"/>
                </a:lnTo>
                <a:lnTo>
                  <a:pt x="399" y="612"/>
                </a:lnTo>
                <a:lnTo>
                  <a:pt x="405" y="605"/>
                </a:lnTo>
                <a:lnTo>
                  <a:pt x="410" y="597"/>
                </a:lnTo>
                <a:lnTo>
                  <a:pt x="413" y="589"/>
                </a:lnTo>
                <a:lnTo>
                  <a:pt x="416" y="581"/>
                </a:lnTo>
                <a:lnTo>
                  <a:pt x="416" y="577"/>
                </a:lnTo>
                <a:lnTo>
                  <a:pt x="416" y="572"/>
                </a:lnTo>
                <a:lnTo>
                  <a:pt x="416" y="568"/>
                </a:lnTo>
                <a:lnTo>
                  <a:pt x="414" y="564"/>
                </a:lnTo>
                <a:lnTo>
                  <a:pt x="413" y="559"/>
                </a:lnTo>
                <a:lnTo>
                  <a:pt x="410" y="555"/>
                </a:lnTo>
                <a:lnTo>
                  <a:pt x="403" y="546"/>
                </a:lnTo>
                <a:lnTo>
                  <a:pt x="399" y="542"/>
                </a:lnTo>
                <a:lnTo>
                  <a:pt x="395" y="539"/>
                </a:lnTo>
                <a:lnTo>
                  <a:pt x="386" y="534"/>
                </a:lnTo>
                <a:lnTo>
                  <a:pt x="381" y="531"/>
                </a:lnTo>
                <a:lnTo>
                  <a:pt x="377" y="529"/>
                </a:lnTo>
                <a:lnTo>
                  <a:pt x="367" y="525"/>
                </a:lnTo>
                <a:lnTo>
                  <a:pt x="362" y="524"/>
                </a:lnTo>
                <a:lnTo>
                  <a:pt x="356" y="523"/>
                </a:lnTo>
                <a:lnTo>
                  <a:pt x="346" y="522"/>
                </a:lnTo>
                <a:lnTo>
                  <a:pt x="335" y="522"/>
                </a:lnTo>
                <a:lnTo>
                  <a:pt x="324" y="522"/>
                </a:lnTo>
                <a:lnTo>
                  <a:pt x="314" y="524"/>
                </a:lnTo>
                <a:lnTo>
                  <a:pt x="304" y="527"/>
                </a:lnTo>
                <a:lnTo>
                  <a:pt x="299" y="529"/>
                </a:lnTo>
                <a:lnTo>
                  <a:pt x="294" y="531"/>
                </a:lnTo>
                <a:lnTo>
                  <a:pt x="285" y="535"/>
                </a:lnTo>
                <a:lnTo>
                  <a:pt x="281" y="538"/>
                </a:lnTo>
                <a:lnTo>
                  <a:pt x="277" y="541"/>
                </a:lnTo>
                <a:lnTo>
                  <a:pt x="270" y="548"/>
                </a:lnTo>
                <a:lnTo>
                  <a:pt x="267" y="551"/>
                </a:lnTo>
                <a:lnTo>
                  <a:pt x="264" y="556"/>
                </a:lnTo>
                <a:lnTo>
                  <a:pt x="261" y="561"/>
                </a:lnTo>
                <a:lnTo>
                  <a:pt x="259" y="565"/>
                </a:lnTo>
                <a:lnTo>
                  <a:pt x="258" y="570"/>
                </a:lnTo>
                <a:lnTo>
                  <a:pt x="257" y="574"/>
                </a:lnTo>
                <a:lnTo>
                  <a:pt x="257" y="579"/>
                </a:lnTo>
                <a:lnTo>
                  <a:pt x="258" y="583"/>
                </a:lnTo>
                <a:lnTo>
                  <a:pt x="258" y="587"/>
                </a:lnTo>
                <a:lnTo>
                  <a:pt x="260" y="591"/>
                </a:lnTo>
                <a:lnTo>
                  <a:pt x="263" y="599"/>
                </a:lnTo>
                <a:lnTo>
                  <a:pt x="267" y="607"/>
                </a:lnTo>
                <a:lnTo>
                  <a:pt x="272" y="614"/>
                </a:lnTo>
                <a:lnTo>
                  <a:pt x="278" y="621"/>
                </a:lnTo>
                <a:lnTo>
                  <a:pt x="283" y="627"/>
                </a:lnTo>
                <a:lnTo>
                  <a:pt x="287" y="634"/>
                </a:lnTo>
                <a:lnTo>
                  <a:pt x="289" y="639"/>
                </a:lnTo>
                <a:lnTo>
                  <a:pt x="290" y="642"/>
                </a:lnTo>
                <a:lnTo>
                  <a:pt x="290" y="645"/>
                </a:lnTo>
                <a:lnTo>
                  <a:pt x="290" y="647"/>
                </a:lnTo>
                <a:lnTo>
                  <a:pt x="289" y="650"/>
                </a:lnTo>
                <a:lnTo>
                  <a:pt x="288" y="653"/>
                </a:lnTo>
                <a:lnTo>
                  <a:pt x="286" y="656"/>
                </a:lnTo>
                <a:lnTo>
                  <a:pt x="283" y="658"/>
                </a:lnTo>
                <a:lnTo>
                  <a:pt x="279" y="660"/>
                </a:lnTo>
                <a:lnTo>
                  <a:pt x="274" y="662"/>
                </a:lnTo>
                <a:lnTo>
                  <a:pt x="268" y="664"/>
                </a:lnTo>
                <a:lnTo>
                  <a:pt x="1" y="664"/>
                </a:lnTo>
                <a:lnTo>
                  <a:pt x="1" y="468"/>
                </a:lnTo>
                <a:close/>
              </a:path>
            </a:pathLst>
          </a:custGeom>
          <a:ln>
            <a:solidFill>
              <a:schemeClr val="accent6"/>
            </a:solidFill>
            <a:headEnd/>
            <a:tailEnd/>
          </a:ln>
          <a:effectLst/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lIns="612000" tIns="468000" rIns="72000" bIns="36000" anchor="ctr" anchorCtr="0"/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lang="ru-RU" sz="2400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й</a:t>
            </a:r>
            <a:endParaRPr lang="ru-RU" sz="2400" dirty="0">
              <a:solidFill>
                <a:schemeClr val="bg1"/>
              </a:solidFill>
              <a:latin typeface="Calibri" pitchFamily="34" charset="0"/>
              <a:cs typeface="Calibri" pitchFamily="34" charset="0"/>
            </a:endParaRPr>
          </a:p>
        </p:txBody>
      </p:sp>
      <p:sp useBgFill="1">
        <p:nvSpPr>
          <p:cNvPr id="33" name="Freeform 8"/>
          <p:cNvSpPr>
            <a:spLocks/>
          </p:cNvSpPr>
          <p:nvPr/>
        </p:nvSpPr>
        <p:spPr bwMode="auto">
          <a:xfrm>
            <a:off x="469063" y="4767661"/>
            <a:ext cx="1894391" cy="1325635"/>
          </a:xfrm>
          <a:custGeom>
            <a:avLst/>
            <a:gdLst>
              <a:gd name="T0" fmla="*/ 673 w 677"/>
              <a:gd name="T1" fmla="*/ 204 h 524"/>
              <a:gd name="T2" fmla="*/ 666 w 677"/>
              <a:gd name="T3" fmla="*/ 212 h 524"/>
              <a:gd name="T4" fmla="*/ 656 w 677"/>
              <a:gd name="T5" fmla="*/ 213 h 524"/>
              <a:gd name="T6" fmla="*/ 641 w 677"/>
              <a:gd name="T7" fmla="*/ 206 h 524"/>
              <a:gd name="T8" fmla="*/ 620 w 677"/>
              <a:gd name="T9" fmla="*/ 192 h 524"/>
              <a:gd name="T10" fmla="*/ 601 w 677"/>
              <a:gd name="T11" fmla="*/ 183 h 524"/>
              <a:gd name="T12" fmla="*/ 588 w 677"/>
              <a:gd name="T13" fmla="*/ 181 h 524"/>
              <a:gd name="T14" fmla="*/ 575 w 677"/>
              <a:gd name="T15" fmla="*/ 186 h 524"/>
              <a:gd name="T16" fmla="*/ 562 w 677"/>
              <a:gd name="T17" fmla="*/ 194 h 524"/>
              <a:gd name="T18" fmla="*/ 550 w 677"/>
              <a:gd name="T19" fmla="*/ 209 h 524"/>
              <a:gd name="T20" fmla="*/ 541 w 677"/>
              <a:gd name="T21" fmla="*/ 227 h 524"/>
              <a:gd name="T22" fmla="*/ 536 w 677"/>
              <a:gd name="T23" fmla="*/ 253 h 524"/>
              <a:gd name="T24" fmla="*/ 537 w 677"/>
              <a:gd name="T25" fmla="*/ 281 h 524"/>
              <a:gd name="T26" fmla="*/ 545 w 677"/>
              <a:gd name="T27" fmla="*/ 306 h 524"/>
              <a:gd name="T28" fmla="*/ 554 w 677"/>
              <a:gd name="T29" fmla="*/ 319 h 524"/>
              <a:gd name="T30" fmla="*/ 564 w 677"/>
              <a:gd name="T31" fmla="*/ 330 h 524"/>
              <a:gd name="T32" fmla="*/ 578 w 677"/>
              <a:gd name="T33" fmla="*/ 338 h 524"/>
              <a:gd name="T34" fmla="*/ 591 w 677"/>
              <a:gd name="T35" fmla="*/ 340 h 524"/>
              <a:gd name="T36" fmla="*/ 611 w 677"/>
              <a:gd name="T37" fmla="*/ 333 h 524"/>
              <a:gd name="T38" fmla="*/ 640 w 677"/>
              <a:gd name="T39" fmla="*/ 314 h 524"/>
              <a:gd name="T40" fmla="*/ 658 w 677"/>
              <a:gd name="T41" fmla="*/ 305 h 524"/>
              <a:gd name="T42" fmla="*/ 666 w 677"/>
              <a:gd name="T43" fmla="*/ 307 h 524"/>
              <a:gd name="T44" fmla="*/ 673 w 677"/>
              <a:gd name="T45" fmla="*/ 315 h 524"/>
              <a:gd name="T46" fmla="*/ 677 w 677"/>
              <a:gd name="T47" fmla="*/ 523 h 524"/>
              <a:gd name="T48" fmla="*/ 274 w 677"/>
              <a:gd name="T49" fmla="*/ 0 h 524"/>
              <a:gd name="T50" fmla="*/ 285 w 677"/>
              <a:gd name="T51" fmla="*/ 6 h 524"/>
              <a:gd name="T52" fmla="*/ 291 w 677"/>
              <a:gd name="T53" fmla="*/ 13 h 524"/>
              <a:gd name="T54" fmla="*/ 291 w 677"/>
              <a:gd name="T55" fmla="*/ 21 h 524"/>
              <a:gd name="T56" fmla="*/ 283 w 677"/>
              <a:gd name="T57" fmla="*/ 35 h 524"/>
              <a:gd name="T58" fmla="*/ 269 w 677"/>
              <a:gd name="T59" fmla="*/ 56 h 524"/>
              <a:gd name="T60" fmla="*/ 261 w 677"/>
              <a:gd name="T61" fmla="*/ 75 h 524"/>
              <a:gd name="T62" fmla="*/ 260 w 677"/>
              <a:gd name="T63" fmla="*/ 89 h 524"/>
              <a:gd name="T64" fmla="*/ 262 w 677"/>
              <a:gd name="T65" fmla="*/ 98 h 524"/>
              <a:gd name="T66" fmla="*/ 269 w 677"/>
              <a:gd name="T67" fmla="*/ 110 h 524"/>
              <a:gd name="T68" fmla="*/ 279 w 677"/>
              <a:gd name="T69" fmla="*/ 121 h 524"/>
              <a:gd name="T70" fmla="*/ 300 w 677"/>
              <a:gd name="T71" fmla="*/ 133 h 524"/>
              <a:gd name="T72" fmla="*/ 327 w 677"/>
              <a:gd name="T73" fmla="*/ 139 h 524"/>
              <a:gd name="T74" fmla="*/ 359 w 677"/>
              <a:gd name="T75" fmla="*/ 139 h 524"/>
              <a:gd name="T76" fmla="*/ 384 w 677"/>
              <a:gd name="T77" fmla="*/ 131 h 524"/>
              <a:gd name="T78" fmla="*/ 397 w 677"/>
              <a:gd name="T79" fmla="*/ 122 h 524"/>
              <a:gd name="T80" fmla="*/ 408 w 677"/>
              <a:gd name="T81" fmla="*/ 112 h 524"/>
              <a:gd name="T82" fmla="*/ 416 w 677"/>
              <a:gd name="T83" fmla="*/ 99 h 524"/>
              <a:gd name="T84" fmla="*/ 417 w 677"/>
              <a:gd name="T85" fmla="*/ 86 h 524"/>
              <a:gd name="T86" fmla="*/ 415 w 677"/>
              <a:gd name="T87" fmla="*/ 73 h 524"/>
              <a:gd name="T88" fmla="*/ 396 w 677"/>
              <a:gd name="T89" fmla="*/ 43 h 524"/>
              <a:gd name="T90" fmla="*/ 384 w 677"/>
              <a:gd name="T91" fmla="*/ 24 h 524"/>
              <a:gd name="T92" fmla="*/ 383 w 677"/>
              <a:gd name="T93" fmla="*/ 13 h 524"/>
              <a:gd name="T94" fmla="*/ 389 w 677"/>
              <a:gd name="T95" fmla="*/ 6 h 524"/>
              <a:gd name="T96" fmla="*/ 401 w 677"/>
              <a:gd name="T97" fmla="*/ 0 h 524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w 677"/>
              <a:gd name="T148" fmla="*/ 0 h 524"/>
              <a:gd name="T149" fmla="*/ 677 w 677"/>
              <a:gd name="T150" fmla="*/ 524 h 524"/>
            </a:gdLst>
            <a:ahLst/>
            <a:cxnLst>
              <a:cxn ang="T98">
                <a:pos x="T0" y="T1"/>
              </a:cxn>
              <a:cxn ang="T99">
                <a:pos x="T2" y="T3"/>
              </a:cxn>
              <a:cxn ang="T100">
                <a:pos x="T4" y="T5"/>
              </a:cxn>
              <a:cxn ang="T101">
                <a:pos x="T6" y="T7"/>
              </a:cxn>
              <a:cxn ang="T102">
                <a:pos x="T8" y="T9"/>
              </a:cxn>
              <a:cxn ang="T103">
                <a:pos x="T10" y="T11"/>
              </a:cxn>
              <a:cxn ang="T104">
                <a:pos x="T12" y="T13"/>
              </a:cxn>
              <a:cxn ang="T105">
                <a:pos x="T14" y="T15"/>
              </a:cxn>
              <a:cxn ang="T106">
                <a:pos x="T16" y="T17"/>
              </a:cxn>
              <a:cxn ang="T107">
                <a:pos x="T18" y="T19"/>
              </a:cxn>
              <a:cxn ang="T108">
                <a:pos x="T20" y="T21"/>
              </a:cxn>
              <a:cxn ang="T109">
                <a:pos x="T22" y="T23"/>
              </a:cxn>
              <a:cxn ang="T110">
                <a:pos x="T24" y="T25"/>
              </a:cxn>
              <a:cxn ang="T111">
                <a:pos x="T26" y="T27"/>
              </a:cxn>
              <a:cxn ang="T112">
                <a:pos x="T28" y="T29"/>
              </a:cxn>
              <a:cxn ang="T113">
                <a:pos x="T30" y="T31"/>
              </a:cxn>
              <a:cxn ang="T114">
                <a:pos x="T32" y="T33"/>
              </a:cxn>
              <a:cxn ang="T115">
                <a:pos x="T34" y="T35"/>
              </a:cxn>
              <a:cxn ang="T116">
                <a:pos x="T36" y="T37"/>
              </a:cxn>
              <a:cxn ang="T117">
                <a:pos x="T38" y="T39"/>
              </a:cxn>
              <a:cxn ang="T118">
                <a:pos x="T40" y="T41"/>
              </a:cxn>
              <a:cxn ang="T119">
                <a:pos x="T42" y="T43"/>
              </a:cxn>
              <a:cxn ang="T120">
                <a:pos x="T44" y="T45"/>
              </a:cxn>
              <a:cxn ang="T121">
                <a:pos x="T46" y="T47"/>
              </a:cxn>
              <a:cxn ang="T122">
                <a:pos x="T48" y="T49"/>
              </a:cxn>
              <a:cxn ang="T123">
                <a:pos x="T50" y="T51"/>
              </a:cxn>
              <a:cxn ang="T124">
                <a:pos x="T52" y="T53"/>
              </a:cxn>
              <a:cxn ang="T125">
                <a:pos x="T54" y="T55"/>
              </a:cxn>
              <a:cxn ang="T126">
                <a:pos x="T56" y="T57"/>
              </a:cxn>
              <a:cxn ang="T127">
                <a:pos x="T58" y="T59"/>
              </a:cxn>
              <a:cxn ang="T128">
                <a:pos x="T60" y="T61"/>
              </a:cxn>
              <a:cxn ang="T129">
                <a:pos x="T62" y="T63"/>
              </a:cxn>
              <a:cxn ang="T130">
                <a:pos x="T64" y="T65"/>
              </a:cxn>
              <a:cxn ang="T131">
                <a:pos x="T66" y="T67"/>
              </a:cxn>
              <a:cxn ang="T132">
                <a:pos x="T68" y="T69"/>
              </a:cxn>
              <a:cxn ang="T133">
                <a:pos x="T70" y="T71"/>
              </a:cxn>
              <a:cxn ang="T134">
                <a:pos x="T72" y="T73"/>
              </a:cxn>
              <a:cxn ang="T135">
                <a:pos x="T74" y="T75"/>
              </a:cxn>
              <a:cxn ang="T136">
                <a:pos x="T76" y="T77"/>
              </a:cxn>
              <a:cxn ang="T137">
                <a:pos x="T78" y="T79"/>
              </a:cxn>
              <a:cxn ang="T138">
                <a:pos x="T80" y="T81"/>
              </a:cxn>
              <a:cxn ang="T139">
                <a:pos x="T82" y="T83"/>
              </a:cxn>
              <a:cxn ang="T140">
                <a:pos x="T84" y="T85"/>
              </a:cxn>
              <a:cxn ang="T141">
                <a:pos x="T86" y="T87"/>
              </a:cxn>
              <a:cxn ang="T142">
                <a:pos x="T88" y="T89"/>
              </a:cxn>
              <a:cxn ang="T143">
                <a:pos x="T90" y="T91"/>
              </a:cxn>
              <a:cxn ang="T144">
                <a:pos x="T92" y="T93"/>
              </a:cxn>
              <a:cxn ang="T145">
                <a:pos x="T94" y="T95"/>
              </a:cxn>
              <a:cxn ang="T146">
                <a:pos x="T96" y="T97"/>
              </a:cxn>
            </a:cxnLst>
            <a:rect l="T147" t="T148" r="T149" b="T150"/>
            <a:pathLst>
              <a:path w="677" h="524">
                <a:moveTo>
                  <a:pt x="677" y="0"/>
                </a:moveTo>
                <a:lnTo>
                  <a:pt x="677" y="195"/>
                </a:lnTo>
                <a:lnTo>
                  <a:pt x="673" y="204"/>
                </a:lnTo>
                <a:lnTo>
                  <a:pt x="670" y="207"/>
                </a:lnTo>
                <a:lnTo>
                  <a:pt x="668" y="210"/>
                </a:lnTo>
                <a:lnTo>
                  <a:pt x="666" y="212"/>
                </a:lnTo>
                <a:lnTo>
                  <a:pt x="663" y="213"/>
                </a:lnTo>
                <a:lnTo>
                  <a:pt x="658" y="214"/>
                </a:lnTo>
                <a:lnTo>
                  <a:pt x="656" y="213"/>
                </a:lnTo>
                <a:lnTo>
                  <a:pt x="653" y="212"/>
                </a:lnTo>
                <a:lnTo>
                  <a:pt x="647" y="210"/>
                </a:lnTo>
                <a:lnTo>
                  <a:pt x="641" y="206"/>
                </a:lnTo>
                <a:lnTo>
                  <a:pt x="634" y="201"/>
                </a:lnTo>
                <a:lnTo>
                  <a:pt x="628" y="196"/>
                </a:lnTo>
                <a:lnTo>
                  <a:pt x="620" y="192"/>
                </a:lnTo>
                <a:lnTo>
                  <a:pt x="613" y="187"/>
                </a:lnTo>
                <a:lnTo>
                  <a:pt x="605" y="184"/>
                </a:lnTo>
                <a:lnTo>
                  <a:pt x="601" y="183"/>
                </a:lnTo>
                <a:lnTo>
                  <a:pt x="597" y="181"/>
                </a:lnTo>
                <a:lnTo>
                  <a:pt x="593" y="181"/>
                </a:lnTo>
                <a:lnTo>
                  <a:pt x="588" y="181"/>
                </a:lnTo>
                <a:lnTo>
                  <a:pt x="584" y="183"/>
                </a:lnTo>
                <a:lnTo>
                  <a:pt x="580" y="184"/>
                </a:lnTo>
                <a:lnTo>
                  <a:pt x="575" y="186"/>
                </a:lnTo>
                <a:lnTo>
                  <a:pt x="569" y="188"/>
                </a:lnTo>
                <a:lnTo>
                  <a:pt x="566" y="191"/>
                </a:lnTo>
                <a:lnTo>
                  <a:pt x="562" y="194"/>
                </a:lnTo>
                <a:lnTo>
                  <a:pt x="559" y="197"/>
                </a:lnTo>
                <a:lnTo>
                  <a:pt x="555" y="201"/>
                </a:lnTo>
                <a:lnTo>
                  <a:pt x="550" y="209"/>
                </a:lnTo>
                <a:lnTo>
                  <a:pt x="545" y="218"/>
                </a:lnTo>
                <a:lnTo>
                  <a:pt x="543" y="222"/>
                </a:lnTo>
                <a:lnTo>
                  <a:pt x="541" y="227"/>
                </a:lnTo>
                <a:lnTo>
                  <a:pt x="538" y="237"/>
                </a:lnTo>
                <a:lnTo>
                  <a:pt x="537" y="248"/>
                </a:lnTo>
                <a:lnTo>
                  <a:pt x="536" y="253"/>
                </a:lnTo>
                <a:lnTo>
                  <a:pt x="536" y="259"/>
                </a:lnTo>
                <a:lnTo>
                  <a:pt x="536" y="269"/>
                </a:lnTo>
                <a:lnTo>
                  <a:pt x="537" y="281"/>
                </a:lnTo>
                <a:lnTo>
                  <a:pt x="540" y="291"/>
                </a:lnTo>
                <a:lnTo>
                  <a:pt x="543" y="301"/>
                </a:lnTo>
                <a:lnTo>
                  <a:pt x="545" y="306"/>
                </a:lnTo>
                <a:lnTo>
                  <a:pt x="548" y="311"/>
                </a:lnTo>
                <a:lnTo>
                  <a:pt x="551" y="315"/>
                </a:lnTo>
                <a:lnTo>
                  <a:pt x="554" y="319"/>
                </a:lnTo>
                <a:lnTo>
                  <a:pt x="557" y="323"/>
                </a:lnTo>
                <a:lnTo>
                  <a:pt x="560" y="327"/>
                </a:lnTo>
                <a:lnTo>
                  <a:pt x="564" y="330"/>
                </a:lnTo>
                <a:lnTo>
                  <a:pt x="568" y="333"/>
                </a:lnTo>
                <a:lnTo>
                  <a:pt x="574" y="336"/>
                </a:lnTo>
                <a:lnTo>
                  <a:pt x="578" y="338"/>
                </a:lnTo>
                <a:lnTo>
                  <a:pt x="582" y="339"/>
                </a:lnTo>
                <a:lnTo>
                  <a:pt x="587" y="340"/>
                </a:lnTo>
                <a:lnTo>
                  <a:pt x="591" y="340"/>
                </a:lnTo>
                <a:lnTo>
                  <a:pt x="595" y="339"/>
                </a:lnTo>
                <a:lnTo>
                  <a:pt x="603" y="337"/>
                </a:lnTo>
                <a:lnTo>
                  <a:pt x="611" y="333"/>
                </a:lnTo>
                <a:lnTo>
                  <a:pt x="619" y="329"/>
                </a:lnTo>
                <a:lnTo>
                  <a:pt x="633" y="318"/>
                </a:lnTo>
                <a:lnTo>
                  <a:pt x="640" y="314"/>
                </a:lnTo>
                <a:lnTo>
                  <a:pt x="646" y="309"/>
                </a:lnTo>
                <a:lnTo>
                  <a:pt x="653" y="306"/>
                </a:lnTo>
                <a:lnTo>
                  <a:pt x="658" y="305"/>
                </a:lnTo>
                <a:lnTo>
                  <a:pt x="661" y="305"/>
                </a:lnTo>
                <a:lnTo>
                  <a:pt x="664" y="306"/>
                </a:lnTo>
                <a:lnTo>
                  <a:pt x="666" y="307"/>
                </a:lnTo>
                <a:lnTo>
                  <a:pt x="668" y="309"/>
                </a:lnTo>
                <a:lnTo>
                  <a:pt x="671" y="311"/>
                </a:lnTo>
                <a:lnTo>
                  <a:pt x="673" y="315"/>
                </a:lnTo>
                <a:lnTo>
                  <a:pt x="675" y="319"/>
                </a:lnTo>
                <a:lnTo>
                  <a:pt x="677" y="324"/>
                </a:lnTo>
                <a:lnTo>
                  <a:pt x="677" y="523"/>
                </a:lnTo>
                <a:lnTo>
                  <a:pt x="0" y="524"/>
                </a:lnTo>
                <a:lnTo>
                  <a:pt x="0" y="0"/>
                </a:lnTo>
                <a:lnTo>
                  <a:pt x="274" y="0"/>
                </a:lnTo>
                <a:lnTo>
                  <a:pt x="278" y="2"/>
                </a:lnTo>
                <a:lnTo>
                  <a:pt x="282" y="4"/>
                </a:lnTo>
                <a:lnTo>
                  <a:pt x="285" y="6"/>
                </a:lnTo>
                <a:lnTo>
                  <a:pt x="288" y="8"/>
                </a:lnTo>
                <a:lnTo>
                  <a:pt x="290" y="10"/>
                </a:lnTo>
                <a:lnTo>
                  <a:pt x="291" y="13"/>
                </a:lnTo>
                <a:lnTo>
                  <a:pt x="291" y="15"/>
                </a:lnTo>
                <a:lnTo>
                  <a:pt x="291" y="18"/>
                </a:lnTo>
                <a:lnTo>
                  <a:pt x="291" y="21"/>
                </a:lnTo>
                <a:lnTo>
                  <a:pt x="290" y="23"/>
                </a:lnTo>
                <a:lnTo>
                  <a:pt x="287" y="29"/>
                </a:lnTo>
                <a:lnTo>
                  <a:pt x="283" y="35"/>
                </a:lnTo>
                <a:lnTo>
                  <a:pt x="279" y="42"/>
                </a:lnTo>
                <a:lnTo>
                  <a:pt x="274" y="49"/>
                </a:lnTo>
                <a:lnTo>
                  <a:pt x="269" y="56"/>
                </a:lnTo>
                <a:lnTo>
                  <a:pt x="265" y="63"/>
                </a:lnTo>
                <a:lnTo>
                  <a:pt x="262" y="71"/>
                </a:lnTo>
                <a:lnTo>
                  <a:pt x="261" y="75"/>
                </a:lnTo>
                <a:lnTo>
                  <a:pt x="260" y="79"/>
                </a:lnTo>
                <a:lnTo>
                  <a:pt x="259" y="83"/>
                </a:lnTo>
                <a:lnTo>
                  <a:pt x="260" y="89"/>
                </a:lnTo>
                <a:lnTo>
                  <a:pt x="260" y="91"/>
                </a:lnTo>
                <a:lnTo>
                  <a:pt x="260" y="93"/>
                </a:lnTo>
                <a:lnTo>
                  <a:pt x="262" y="98"/>
                </a:lnTo>
                <a:lnTo>
                  <a:pt x="263" y="102"/>
                </a:lnTo>
                <a:lnTo>
                  <a:pt x="266" y="107"/>
                </a:lnTo>
                <a:lnTo>
                  <a:pt x="269" y="110"/>
                </a:lnTo>
                <a:lnTo>
                  <a:pt x="272" y="114"/>
                </a:lnTo>
                <a:lnTo>
                  <a:pt x="275" y="118"/>
                </a:lnTo>
                <a:lnTo>
                  <a:pt x="279" y="121"/>
                </a:lnTo>
                <a:lnTo>
                  <a:pt x="287" y="126"/>
                </a:lnTo>
                <a:lnTo>
                  <a:pt x="295" y="131"/>
                </a:lnTo>
                <a:lnTo>
                  <a:pt x="300" y="133"/>
                </a:lnTo>
                <a:lnTo>
                  <a:pt x="305" y="135"/>
                </a:lnTo>
                <a:lnTo>
                  <a:pt x="315" y="138"/>
                </a:lnTo>
                <a:lnTo>
                  <a:pt x="327" y="139"/>
                </a:lnTo>
                <a:lnTo>
                  <a:pt x="337" y="140"/>
                </a:lnTo>
                <a:lnTo>
                  <a:pt x="348" y="140"/>
                </a:lnTo>
                <a:lnTo>
                  <a:pt x="359" y="139"/>
                </a:lnTo>
                <a:lnTo>
                  <a:pt x="369" y="136"/>
                </a:lnTo>
                <a:lnTo>
                  <a:pt x="379" y="133"/>
                </a:lnTo>
                <a:lnTo>
                  <a:pt x="384" y="131"/>
                </a:lnTo>
                <a:lnTo>
                  <a:pt x="388" y="128"/>
                </a:lnTo>
                <a:lnTo>
                  <a:pt x="393" y="125"/>
                </a:lnTo>
                <a:lnTo>
                  <a:pt x="397" y="122"/>
                </a:lnTo>
                <a:lnTo>
                  <a:pt x="401" y="119"/>
                </a:lnTo>
                <a:lnTo>
                  <a:pt x="404" y="116"/>
                </a:lnTo>
                <a:lnTo>
                  <a:pt x="408" y="112"/>
                </a:lnTo>
                <a:lnTo>
                  <a:pt x="411" y="108"/>
                </a:lnTo>
                <a:lnTo>
                  <a:pt x="414" y="103"/>
                </a:lnTo>
                <a:lnTo>
                  <a:pt x="416" y="99"/>
                </a:lnTo>
                <a:lnTo>
                  <a:pt x="417" y="95"/>
                </a:lnTo>
                <a:lnTo>
                  <a:pt x="417" y="91"/>
                </a:lnTo>
                <a:lnTo>
                  <a:pt x="417" y="86"/>
                </a:lnTo>
                <a:lnTo>
                  <a:pt x="417" y="81"/>
                </a:lnTo>
                <a:lnTo>
                  <a:pt x="416" y="77"/>
                </a:lnTo>
                <a:lnTo>
                  <a:pt x="415" y="73"/>
                </a:lnTo>
                <a:lnTo>
                  <a:pt x="411" y="65"/>
                </a:lnTo>
                <a:lnTo>
                  <a:pt x="407" y="58"/>
                </a:lnTo>
                <a:lnTo>
                  <a:pt x="396" y="43"/>
                </a:lnTo>
                <a:lnTo>
                  <a:pt x="391" y="36"/>
                </a:lnTo>
                <a:lnTo>
                  <a:pt x="387" y="30"/>
                </a:lnTo>
                <a:lnTo>
                  <a:pt x="384" y="24"/>
                </a:lnTo>
                <a:lnTo>
                  <a:pt x="383" y="18"/>
                </a:lnTo>
                <a:lnTo>
                  <a:pt x="383" y="15"/>
                </a:lnTo>
                <a:lnTo>
                  <a:pt x="383" y="13"/>
                </a:lnTo>
                <a:lnTo>
                  <a:pt x="384" y="10"/>
                </a:lnTo>
                <a:lnTo>
                  <a:pt x="386" y="8"/>
                </a:lnTo>
                <a:lnTo>
                  <a:pt x="389" y="6"/>
                </a:lnTo>
                <a:lnTo>
                  <a:pt x="392" y="4"/>
                </a:lnTo>
                <a:lnTo>
                  <a:pt x="396" y="2"/>
                </a:lnTo>
                <a:lnTo>
                  <a:pt x="401" y="0"/>
                </a:lnTo>
                <a:lnTo>
                  <a:pt x="677" y="0"/>
                </a:lnTo>
                <a:close/>
              </a:path>
            </a:pathLst>
          </a:custGeom>
          <a:ln>
            <a:solidFill>
              <a:schemeClr val="accent6"/>
            </a:solidFill>
            <a:headEnd/>
            <a:tailEnd/>
          </a:ln>
          <a:effectLst/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lIns="252000" tIns="36000" rIns="72000" bIns="36000" anchor="ctr" anchorCtr="0"/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ru-RU" sz="2000" dirty="0" smtClean="0">
              <a:solidFill>
                <a:schemeClr val="accent6"/>
              </a:solidFill>
            </a:endParaRPr>
          </a:p>
        </p:txBody>
      </p:sp>
      <p:sp useBgFill="1">
        <p:nvSpPr>
          <p:cNvPr id="35" name="Freeform 10"/>
          <p:cNvSpPr>
            <a:spLocks/>
          </p:cNvSpPr>
          <p:nvPr/>
        </p:nvSpPr>
        <p:spPr bwMode="auto">
          <a:xfrm>
            <a:off x="1966954" y="2125578"/>
            <a:ext cx="2277337" cy="1319510"/>
          </a:xfrm>
          <a:custGeom>
            <a:avLst/>
            <a:gdLst>
              <a:gd name="T0" fmla="*/ 133 w 814"/>
              <a:gd name="T1" fmla="*/ 310 h 522"/>
              <a:gd name="T2" fmla="*/ 123 w 814"/>
              <a:gd name="T3" fmla="*/ 305 h 522"/>
              <a:gd name="T4" fmla="*/ 105 w 814"/>
              <a:gd name="T5" fmla="*/ 313 h 522"/>
              <a:gd name="T6" fmla="*/ 76 w 814"/>
              <a:gd name="T7" fmla="*/ 333 h 522"/>
              <a:gd name="T8" fmla="*/ 51 w 814"/>
              <a:gd name="T9" fmla="*/ 340 h 522"/>
              <a:gd name="T10" fmla="*/ 33 w 814"/>
              <a:gd name="T11" fmla="*/ 334 h 522"/>
              <a:gd name="T12" fmla="*/ 12 w 814"/>
              <a:gd name="T13" fmla="*/ 311 h 522"/>
              <a:gd name="T14" fmla="*/ 3 w 814"/>
              <a:gd name="T15" fmla="*/ 286 h 522"/>
              <a:gd name="T16" fmla="*/ 1 w 814"/>
              <a:gd name="T17" fmla="*/ 249 h 522"/>
              <a:gd name="T18" fmla="*/ 9 w 814"/>
              <a:gd name="T19" fmla="*/ 218 h 522"/>
              <a:gd name="T20" fmla="*/ 26 w 814"/>
              <a:gd name="T21" fmla="*/ 194 h 522"/>
              <a:gd name="T22" fmla="*/ 44 w 814"/>
              <a:gd name="T23" fmla="*/ 184 h 522"/>
              <a:gd name="T24" fmla="*/ 61 w 814"/>
              <a:gd name="T25" fmla="*/ 182 h 522"/>
              <a:gd name="T26" fmla="*/ 85 w 814"/>
              <a:gd name="T27" fmla="*/ 192 h 522"/>
              <a:gd name="T28" fmla="*/ 112 w 814"/>
              <a:gd name="T29" fmla="*/ 210 h 522"/>
              <a:gd name="T30" fmla="*/ 126 w 814"/>
              <a:gd name="T31" fmla="*/ 214 h 522"/>
              <a:gd name="T32" fmla="*/ 136 w 814"/>
              <a:gd name="T33" fmla="*/ 207 h 522"/>
              <a:gd name="T34" fmla="*/ 142 w 814"/>
              <a:gd name="T35" fmla="*/ 0 h 522"/>
              <a:gd name="T36" fmla="*/ 810 w 814"/>
              <a:gd name="T37" fmla="*/ 204 h 522"/>
              <a:gd name="T38" fmla="*/ 801 w 814"/>
              <a:gd name="T39" fmla="*/ 213 h 522"/>
              <a:gd name="T40" fmla="*/ 789 w 814"/>
              <a:gd name="T41" fmla="*/ 213 h 522"/>
              <a:gd name="T42" fmla="*/ 757 w 814"/>
              <a:gd name="T43" fmla="*/ 192 h 522"/>
              <a:gd name="T44" fmla="*/ 737 w 814"/>
              <a:gd name="T45" fmla="*/ 183 h 522"/>
              <a:gd name="T46" fmla="*/ 720 w 814"/>
              <a:gd name="T47" fmla="*/ 183 h 522"/>
              <a:gd name="T48" fmla="*/ 702 w 814"/>
              <a:gd name="T49" fmla="*/ 191 h 522"/>
              <a:gd name="T50" fmla="*/ 687 w 814"/>
              <a:gd name="T51" fmla="*/ 209 h 522"/>
              <a:gd name="T52" fmla="*/ 675 w 814"/>
              <a:gd name="T53" fmla="*/ 238 h 522"/>
              <a:gd name="T54" fmla="*/ 673 w 814"/>
              <a:gd name="T55" fmla="*/ 271 h 522"/>
              <a:gd name="T56" fmla="*/ 682 w 814"/>
              <a:gd name="T57" fmla="*/ 306 h 522"/>
              <a:gd name="T58" fmla="*/ 694 w 814"/>
              <a:gd name="T59" fmla="*/ 323 h 522"/>
              <a:gd name="T60" fmla="*/ 710 w 814"/>
              <a:gd name="T61" fmla="*/ 336 h 522"/>
              <a:gd name="T62" fmla="*/ 727 w 814"/>
              <a:gd name="T63" fmla="*/ 340 h 522"/>
              <a:gd name="T64" fmla="*/ 755 w 814"/>
              <a:gd name="T65" fmla="*/ 329 h 522"/>
              <a:gd name="T66" fmla="*/ 783 w 814"/>
              <a:gd name="T67" fmla="*/ 309 h 522"/>
              <a:gd name="T68" fmla="*/ 801 w 814"/>
              <a:gd name="T69" fmla="*/ 306 h 522"/>
              <a:gd name="T70" fmla="*/ 810 w 814"/>
              <a:gd name="T71" fmla="*/ 316 h 522"/>
              <a:gd name="T72" fmla="*/ 544 w 814"/>
              <a:gd name="T73" fmla="*/ 522 h 522"/>
              <a:gd name="T74" fmla="*/ 524 w 814"/>
              <a:gd name="T75" fmla="*/ 512 h 522"/>
              <a:gd name="T76" fmla="*/ 522 w 814"/>
              <a:gd name="T77" fmla="*/ 501 h 522"/>
              <a:gd name="T78" fmla="*/ 534 w 814"/>
              <a:gd name="T79" fmla="*/ 479 h 522"/>
              <a:gd name="T80" fmla="*/ 554 w 814"/>
              <a:gd name="T81" fmla="*/ 448 h 522"/>
              <a:gd name="T82" fmla="*/ 557 w 814"/>
              <a:gd name="T83" fmla="*/ 426 h 522"/>
              <a:gd name="T84" fmla="*/ 544 w 814"/>
              <a:gd name="T85" fmla="*/ 405 h 522"/>
              <a:gd name="T86" fmla="*/ 522 w 814"/>
              <a:gd name="T87" fmla="*/ 390 h 522"/>
              <a:gd name="T88" fmla="*/ 497 w 814"/>
              <a:gd name="T89" fmla="*/ 382 h 522"/>
              <a:gd name="T90" fmla="*/ 455 w 814"/>
              <a:gd name="T91" fmla="*/ 383 h 522"/>
              <a:gd name="T92" fmla="*/ 426 w 814"/>
              <a:gd name="T93" fmla="*/ 394 h 522"/>
              <a:gd name="T94" fmla="*/ 408 w 814"/>
              <a:gd name="T95" fmla="*/ 410 h 522"/>
              <a:gd name="T96" fmla="*/ 399 w 814"/>
              <a:gd name="T97" fmla="*/ 428 h 522"/>
              <a:gd name="T98" fmla="*/ 399 w 814"/>
              <a:gd name="T99" fmla="*/ 446 h 522"/>
              <a:gd name="T100" fmla="*/ 413 w 814"/>
              <a:gd name="T101" fmla="*/ 473 h 522"/>
              <a:gd name="T102" fmla="*/ 430 w 814"/>
              <a:gd name="T103" fmla="*/ 498 h 522"/>
              <a:gd name="T104" fmla="*/ 430 w 814"/>
              <a:gd name="T105" fmla="*/ 509 h 522"/>
              <a:gd name="T106" fmla="*/ 420 w 814"/>
              <a:gd name="T107" fmla="*/ 518 h 522"/>
              <a:gd name="T108" fmla="*/ 142 w 814"/>
              <a:gd name="T109" fmla="*/ 327 h 522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w 814"/>
              <a:gd name="T166" fmla="*/ 0 h 522"/>
              <a:gd name="T167" fmla="*/ 814 w 814"/>
              <a:gd name="T168" fmla="*/ 522 h 522"/>
            </a:gdLst>
            <a:ahLst/>
            <a:cxnLst>
              <a:cxn ang="T110">
                <a:pos x="T0" y="T1"/>
              </a:cxn>
              <a:cxn ang="T111">
                <a:pos x="T2" y="T3"/>
              </a:cxn>
              <a:cxn ang="T112">
                <a:pos x="T4" y="T5"/>
              </a:cxn>
              <a:cxn ang="T113">
                <a:pos x="T6" y="T7"/>
              </a:cxn>
              <a:cxn ang="T114">
                <a:pos x="T8" y="T9"/>
              </a:cxn>
              <a:cxn ang="T115">
                <a:pos x="T10" y="T11"/>
              </a:cxn>
              <a:cxn ang="T116">
                <a:pos x="T12" y="T13"/>
              </a:cxn>
              <a:cxn ang="T117">
                <a:pos x="T14" y="T15"/>
              </a:cxn>
              <a:cxn ang="T118">
                <a:pos x="T16" y="T17"/>
              </a:cxn>
              <a:cxn ang="T119">
                <a:pos x="T18" y="T19"/>
              </a:cxn>
              <a:cxn ang="T120">
                <a:pos x="T20" y="T21"/>
              </a:cxn>
              <a:cxn ang="T121">
                <a:pos x="T22" y="T23"/>
              </a:cxn>
              <a:cxn ang="T122">
                <a:pos x="T24" y="T25"/>
              </a:cxn>
              <a:cxn ang="T123">
                <a:pos x="T26" y="T27"/>
              </a:cxn>
              <a:cxn ang="T124">
                <a:pos x="T28" y="T29"/>
              </a:cxn>
              <a:cxn ang="T125">
                <a:pos x="T30" y="T31"/>
              </a:cxn>
              <a:cxn ang="T126">
                <a:pos x="T32" y="T33"/>
              </a:cxn>
              <a:cxn ang="T127">
                <a:pos x="T34" y="T35"/>
              </a:cxn>
              <a:cxn ang="T128">
                <a:pos x="T36" y="T37"/>
              </a:cxn>
              <a:cxn ang="T129">
                <a:pos x="T38" y="T39"/>
              </a:cxn>
              <a:cxn ang="T130">
                <a:pos x="T40" y="T41"/>
              </a:cxn>
              <a:cxn ang="T131">
                <a:pos x="T42" y="T43"/>
              </a:cxn>
              <a:cxn ang="T132">
                <a:pos x="T44" y="T45"/>
              </a:cxn>
              <a:cxn ang="T133">
                <a:pos x="T46" y="T47"/>
              </a:cxn>
              <a:cxn ang="T134">
                <a:pos x="T48" y="T49"/>
              </a:cxn>
              <a:cxn ang="T135">
                <a:pos x="T50" y="T51"/>
              </a:cxn>
              <a:cxn ang="T136">
                <a:pos x="T52" y="T53"/>
              </a:cxn>
              <a:cxn ang="T137">
                <a:pos x="T54" y="T55"/>
              </a:cxn>
              <a:cxn ang="T138">
                <a:pos x="T56" y="T57"/>
              </a:cxn>
              <a:cxn ang="T139">
                <a:pos x="T58" y="T59"/>
              </a:cxn>
              <a:cxn ang="T140">
                <a:pos x="T60" y="T61"/>
              </a:cxn>
              <a:cxn ang="T141">
                <a:pos x="T62" y="T63"/>
              </a:cxn>
              <a:cxn ang="T142">
                <a:pos x="T64" y="T65"/>
              </a:cxn>
              <a:cxn ang="T143">
                <a:pos x="T66" y="T67"/>
              </a:cxn>
              <a:cxn ang="T144">
                <a:pos x="T68" y="T69"/>
              </a:cxn>
              <a:cxn ang="T145">
                <a:pos x="T70" y="T71"/>
              </a:cxn>
              <a:cxn ang="T146">
                <a:pos x="T72" y="T73"/>
              </a:cxn>
              <a:cxn ang="T147">
                <a:pos x="T74" y="T75"/>
              </a:cxn>
              <a:cxn ang="T148">
                <a:pos x="T76" y="T77"/>
              </a:cxn>
              <a:cxn ang="T149">
                <a:pos x="T78" y="T79"/>
              </a:cxn>
              <a:cxn ang="T150">
                <a:pos x="T80" y="T81"/>
              </a:cxn>
              <a:cxn ang="T151">
                <a:pos x="T82" y="T83"/>
              </a:cxn>
              <a:cxn ang="T152">
                <a:pos x="T84" y="T85"/>
              </a:cxn>
              <a:cxn ang="T153">
                <a:pos x="T86" y="T87"/>
              </a:cxn>
              <a:cxn ang="T154">
                <a:pos x="T88" y="T89"/>
              </a:cxn>
              <a:cxn ang="T155">
                <a:pos x="T90" y="T91"/>
              </a:cxn>
              <a:cxn ang="T156">
                <a:pos x="T92" y="T93"/>
              </a:cxn>
              <a:cxn ang="T157">
                <a:pos x="T94" y="T95"/>
              </a:cxn>
              <a:cxn ang="T158">
                <a:pos x="T96" y="T97"/>
              </a:cxn>
              <a:cxn ang="T159">
                <a:pos x="T98" y="T99"/>
              </a:cxn>
              <a:cxn ang="T160">
                <a:pos x="T100" y="T101"/>
              </a:cxn>
              <a:cxn ang="T161">
                <a:pos x="T102" y="T103"/>
              </a:cxn>
              <a:cxn ang="T162">
                <a:pos x="T104" y="T105"/>
              </a:cxn>
              <a:cxn ang="T163">
                <a:pos x="T106" y="T107"/>
              </a:cxn>
              <a:cxn ang="T164">
                <a:pos x="T108" y="T109"/>
              </a:cxn>
            </a:cxnLst>
            <a:rect l="T165" t="T166" r="T167" b="T168"/>
            <a:pathLst>
              <a:path w="814" h="522">
                <a:moveTo>
                  <a:pt x="142" y="327"/>
                </a:moveTo>
                <a:lnTo>
                  <a:pt x="138" y="317"/>
                </a:lnTo>
                <a:lnTo>
                  <a:pt x="136" y="313"/>
                </a:lnTo>
                <a:lnTo>
                  <a:pt x="133" y="310"/>
                </a:lnTo>
                <a:lnTo>
                  <a:pt x="131" y="308"/>
                </a:lnTo>
                <a:lnTo>
                  <a:pt x="129" y="306"/>
                </a:lnTo>
                <a:lnTo>
                  <a:pt x="126" y="305"/>
                </a:lnTo>
                <a:lnTo>
                  <a:pt x="123" y="305"/>
                </a:lnTo>
                <a:lnTo>
                  <a:pt x="121" y="306"/>
                </a:lnTo>
                <a:lnTo>
                  <a:pt x="118" y="306"/>
                </a:lnTo>
                <a:lnTo>
                  <a:pt x="112" y="309"/>
                </a:lnTo>
                <a:lnTo>
                  <a:pt x="105" y="313"/>
                </a:lnTo>
                <a:lnTo>
                  <a:pt x="98" y="318"/>
                </a:lnTo>
                <a:lnTo>
                  <a:pt x="91" y="324"/>
                </a:lnTo>
                <a:lnTo>
                  <a:pt x="83" y="329"/>
                </a:lnTo>
                <a:lnTo>
                  <a:pt x="76" y="333"/>
                </a:lnTo>
                <a:lnTo>
                  <a:pt x="68" y="337"/>
                </a:lnTo>
                <a:lnTo>
                  <a:pt x="59" y="340"/>
                </a:lnTo>
                <a:lnTo>
                  <a:pt x="55" y="340"/>
                </a:lnTo>
                <a:lnTo>
                  <a:pt x="51" y="340"/>
                </a:lnTo>
                <a:lnTo>
                  <a:pt x="47" y="339"/>
                </a:lnTo>
                <a:lnTo>
                  <a:pt x="42" y="338"/>
                </a:lnTo>
                <a:lnTo>
                  <a:pt x="38" y="336"/>
                </a:lnTo>
                <a:lnTo>
                  <a:pt x="33" y="334"/>
                </a:lnTo>
                <a:lnTo>
                  <a:pt x="25" y="327"/>
                </a:lnTo>
                <a:lnTo>
                  <a:pt x="21" y="323"/>
                </a:lnTo>
                <a:lnTo>
                  <a:pt x="18" y="319"/>
                </a:lnTo>
                <a:lnTo>
                  <a:pt x="12" y="311"/>
                </a:lnTo>
                <a:lnTo>
                  <a:pt x="10" y="306"/>
                </a:lnTo>
                <a:lnTo>
                  <a:pt x="8" y="302"/>
                </a:lnTo>
                <a:lnTo>
                  <a:pt x="4" y="292"/>
                </a:lnTo>
                <a:lnTo>
                  <a:pt x="3" y="286"/>
                </a:lnTo>
                <a:lnTo>
                  <a:pt x="2" y="281"/>
                </a:lnTo>
                <a:lnTo>
                  <a:pt x="0" y="271"/>
                </a:lnTo>
                <a:lnTo>
                  <a:pt x="0" y="260"/>
                </a:lnTo>
                <a:lnTo>
                  <a:pt x="1" y="249"/>
                </a:lnTo>
                <a:lnTo>
                  <a:pt x="3" y="238"/>
                </a:lnTo>
                <a:lnTo>
                  <a:pt x="6" y="228"/>
                </a:lnTo>
                <a:lnTo>
                  <a:pt x="7" y="223"/>
                </a:lnTo>
                <a:lnTo>
                  <a:pt x="9" y="218"/>
                </a:lnTo>
                <a:lnTo>
                  <a:pt x="14" y="209"/>
                </a:lnTo>
                <a:lnTo>
                  <a:pt x="17" y="205"/>
                </a:lnTo>
                <a:lnTo>
                  <a:pt x="20" y="201"/>
                </a:lnTo>
                <a:lnTo>
                  <a:pt x="26" y="194"/>
                </a:lnTo>
                <a:lnTo>
                  <a:pt x="30" y="191"/>
                </a:lnTo>
                <a:lnTo>
                  <a:pt x="34" y="189"/>
                </a:lnTo>
                <a:lnTo>
                  <a:pt x="39" y="186"/>
                </a:lnTo>
                <a:lnTo>
                  <a:pt x="44" y="184"/>
                </a:lnTo>
                <a:lnTo>
                  <a:pt x="48" y="183"/>
                </a:lnTo>
                <a:lnTo>
                  <a:pt x="53" y="182"/>
                </a:lnTo>
                <a:lnTo>
                  <a:pt x="57" y="182"/>
                </a:lnTo>
                <a:lnTo>
                  <a:pt x="61" y="182"/>
                </a:lnTo>
                <a:lnTo>
                  <a:pt x="66" y="183"/>
                </a:lnTo>
                <a:lnTo>
                  <a:pt x="70" y="184"/>
                </a:lnTo>
                <a:lnTo>
                  <a:pt x="78" y="188"/>
                </a:lnTo>
                <a:lnTo>
                  <a:pt x="85" y="192"/>
                </a:lnTo>
                <a:lnTo>
                  <a:pt x="92" y="197"/>
                </a:lnTo>
                <a:lnTo>
                  <a:pt x="99" y="202"/>
                </a:lnTo>
                <a:lnTo>
                  <a:pt x="106" y="206"/>
                </a:lnTo>
                <a:lnTo>
                  <a:pt x="112" y="210"/>
                </a:lnTo>
                <a:lnTo>
                  <a:pt x="118" y="213"/>
                </a:lnTo>
                <a:lnTo>
                  <a:pt x="121" y="214"/>
                </a:lnTo>
                <a:lnTo>
                  <a:pt x="123" y="214"/>
                </a:lnTo>
                <a:lnTo>
                  <a:pt x="126" y="214"/>
                </a:lnTo>
                <a:lnTo>
                  <a:pt x="129" y="213"/>
                </a:lnTo>
                <a:lnTo>
                  <a:pt x="131" y="212"/>
                </a:lnTo>
                <a:lnTo>
                  <a:pt x="133" y="210"/>
                </a:lnTo>
                <a:lnTo>
                  <a:pt x="136" y="207"/>
                </a:lnTo>
                <a:lnTo>
                  <a:pt x="138" y="203"/>
                </a:lnTo>
                <a:lnTo>
                  <a:pt x="140" y="199"/>
                </a:lnTo>
                <a:lnTo>
                  <a:pt x="142" y="194"/>
                </a:lnTo>
                <a:lnTo>
                  <a:pt x="142" y="0"/>
                </a:lnTo>
                <a:lnTo>
                  <a:pt x="814" y="0"/>
                </a:lnTo>
                <a:lnTo>
                  <a:pt x="814" y="195"/>
                </a:lnTo>
                <a:lnTo>
                  <a:pt x="812" y="200"/>
                </a:lnTo>
                <a:lnTo>
                  <a:pt x="810" y="204"/>
                </a:lnTo>
                <a:lnTo>
                  <a:pt x="808" y="207"/>
                </a:lnTo>
                <a:lnTo>
                  <a:pt x="805" y="210"/>
                </a:lnTo>
                <a:lnTo>
                  <a:pt x="803" y="212"/>
                </a:lnTo>
                <a:lnTo>
                  <a:pt x="801" y="213"/>
                </a:lnTo>
                <a:lnTo>
                  <a:pt x="798" y="214"/>
                </a:lnTo>
                <a:lnTo>
                  <a:pt x="795" y="214"/>
                </a:lnTo>
                <a:lnTo>
                  <a:pt x="792" y="214"/>
                </a:lnTo>
                <a:lnTo>
                  <a:pt x="789" y="213"/>
                </a:lnTo>
                <a:lnTo>
                  <a:pt x="783" y="210"/>
                </a:lnTo>
                <a:lnTo>
                  <a:pt x="777" y="206"/>
                </a:lnTo>
                <a:lnTo>
                  <a:pt x="771" y="202"/>
                </a:lnTo>
                <a:lnTo>
                  <a:pt x="757" y="192"/>
                </a:lnTo>
                <a:lnTo>
                  <a:pt x="749" y="188"/>
                </a:lnTo>
                <a:lnTo>
                  <a:pt x="745" y="186"/>
                </a:lnTo>
                <a:lnTo>
                  <a:pt x="741" y="184"/>
                </a:lnTo>
                <a:lnTo>
                  <a:pt x="737" y="183"/>
                </a:lnTo>
                <a:lnTo>
                  <a:pt x="733" y="182"/>
                </a:lnTo>
                <a:lnTo>
                  <a:pt x="729" y="182"/>
                </a:lnTo>
                <a:lnTo>
                  <a:pt x="724" y="182"/>
                </a:lnTo>
                <a:lnTo>
                  <a:pt x="720" y="183"/>
                </a:lnTo>
                <a:lnTo>
                  <a:pt x="715" y="184"/>
                </a:lnTo>
                <a:lnTo>
                  <a:pt x="711" y="186"/>
                </a:lnTo>
                <a:lnTo>
                  <a:pt x="706" y="189"/>
                </a:lnTo>
                <a:lnTo>
                  <a:pt x="702" y="191"/>
                </a:lnTo>
                <a:lnTo>
                  <a:pt x="699" y="194"/>
                </a:lnTo>
                <a:lnTo>
                  <a:pt x="695" y="198"/>
                </a:lnTo>
                <a:lnTo>
                  <a:pt x="692" y="201"/>
                </a:lnTo>
                <a:lnTo>
                  <a:pt x="687" y="209"/>
                </a:lnTo>
                <a:lnTo>
                  <a:pt x="682" y="218"/>
                </a:lnTo>
                <a:lnTo>
                  <a:pt x="680" y="223"/>
                </a:lnTo>
                <a:lnTo>
                  <a:pt x="678" y="228"/>
                </a:lnTo>
                <a:lnTo>
                  <a:pt x="675" y="238"/>
                </a:lnTo>
                <a:lnTo>
                  <a:pt x="674" y="249"/>
                </a:lnTo>
                <a:lnTo>
                  <a:pt x="673" y="254"/>
                </a:lnTo>
                <a:lnTo>
                  <a:pt x="673" y="260"/>
                </a:lnTo>
                <a:lnTo>
                  <a:pt x="673" y="271"/>
                </a:lnTo>
                <a:lnTo>
                  <a:pt x="674" y="281"/>
                </a:lnTo>
                <a:lnTo>
                  <a:pt x="677" y="292"/>
                </a:lnTo>
                <a:lnTo>
                  <a:pt x="680" y="302"/>
                </a:lnTo>
                <a:lnTo>
                  <a:pt x="682" y="306"/>
                </a:lnTo>
                <a:lnTo>
                  <a:pt x="685" y="311"/>
                </a:lnTo>
                <a:lnTo>
                  <a:pt x="687" y="315"/>
                </a:lnTo>
                <a:lnTo>
                  <a:pt x="690" y="319"/>
                </a:lnTo>
                <a:lnTo>
                  <a:pt x="694" y="323"/>
                </a:lnTo>
                <a:lnTo>
                  <a:pt x="697" y="327"/>
                </a:lnTo>
                <a:lnTo>
                  <a:pt x="701" y="331"/>
                </a:lnTo>
                <a:lnTo>
                  <a:pt x="705" y="334"/>
                </a:lnTo>
                <a:lnTo>
                  <a:pt x="710" y="336"/>
                </a:lnTo>
                <a:lnTo>
                  <a:pt x="714" y="338"/>
                </a:lnTo>
                <a:lnTo>
                  <a:pt x="718" y="339"/>
                </a:lnTo>
                <a:lnTo>
                  <a:pt x="722" y="340"/>
                </a:lnTo>
                <a:lnTo>
                  <a:pt x="727" y="340"/>
                </a:lnTo>
                <a:lnTo>
                  <a:pt x="731" y="340"/>
                </a:lnTo>
                <a:lnTo>
                  <a:pt x="739" y="337"/>
                </a:lnTo>
                <a:lnTo>
                  <a:pt x="747" y="334"/>
                </a:lnTo>
                <a:lnTo>
                  <a:pt x="755" y="329"/>
                </a:lnTo>
                <a:lnTo>
                  <a:pt x="762" y="324"/>
                </a:lnTo>
                <a:lnTo>
                  <a:pt x="769" y="319"/>
                </a:lnTo>
                <a:lnTo>
                  <a:pt x="776" y="314"/>
                </a:lnTo>
                <a:lnTo>
                  <a:pt x="783" y="309"/>
                </a:lnTo>
                <a:lnTo>
                  <a:pt x="789" y="307"/>
                </a:lnTo>
                <a:lnTo>
                  <a:pt x="792" y="306"/>
                </a:lnTo>
                <a:lnTo>
                  <a:pt x="795" y="305"/>
                </a:lnTo>
                <a:lnTo>
                  <a:pt x="801" y="306"/>
                </a:lnTo>
                <a:lnTo>
                  <a:pt x="803" y="307"/>
                </a:lnTo>
                <a:lnTo>
                  <a:pt x="806" y="310"/>
                </a:lnTo>
                <a:lnTo>
                  <a:pt x="808" y="312"/>
                </a:lnTo>
                <a:lnTo>
                  <a:pt x="810" y="316"/>
                </a:lnTo>
                <a:lnTo>
                  <a:pt x="812" y="320"/>
                </a:lnTo>
                <a:lnTo>
                  <a:pt x="814" y="326"/>
                </a:lnTo>
                <a:lnTo>
                  <a:pt x="814" y="522"/>
                </a:lnTo>
                <a:lnTo>
                  <a:pt x="544" y="522"/>
                </a:lnTo>
                <a:lnTo>
                  <a:pt x="533" y="518"/>
                </a:lnTo>
                <a:lnTo>
                  <a:pt x="529" y="516"/>
                </a:lnTo>
                <a:lnTo>
                  <a:pt x="526" y="514"/>
                </a:lnTo>
                <a:lnTo>
                  <a:pt x="524" y="512"/>
                </a:lnTo>
                <a:lnTo>
                  <a:pt x="523" y="509"/>
                </a:lnTo>
                <a:lnTo>
                  <a:pt x="522" y="506"/>
                </a:lnTo>
                <a:lnTo>
                  <a:pt x="521" y="504"/>
                </a:lnTo>
                <a:lnTo>
                  <a:pt x="522" y="501"/>
                </a:lnTo>
                <a:lnTo>
                  <a:pt x="523" y="498"/>
                </a:lnTo>
                <a:lnTo>
                  <a:pt x="525" y="492"/>
                </a:lnTo>
                <a:lnTo>
                  <a:pt x="530" y="485"/>
                </a:lnTo>
                <a:lnTo>
                  <a:pt x="534" y="479"/>
                </a:lnTo>
                <a:lnTo>
                  <a:pt x="540" y="471"/>
                </a:lnTo>
                <a:lnTo>
                  <a:pt x="546" y="464"/>
                </a:lnTo>
                <a:lnTo>
                  <a:pt x="551" y="456"/>
                </a:lnTo>
                <a:lnTo>
                  <a:pt x="554" y="448"/>
                </a:lnTo>
                <a:lnTo>
                  <a:pt x="557" y="439"/>
                </a:lnTo>
                <a:lnTo>
                  <a:pt x="557" y="435"/>
                </a:lnTo>
                <a:lnTo>
                  <a:pt x="557" y="430"/>
                </a:lnTo>
                <a:lnTo>
                  <a:pt x="557" y="426"/>
                </a:lnTo>
                <a:lnTo>
                  <a:pt x="555" y="422"/>
                </a:lnTo>
                <a:lnTo>
                  <a:pt x="554" y="418"/>
                </a:lnTo>
                <a:lnTo>
                  <a:pt x="551" y="413"/>
                </a:lnTo>
                <a:lnTo>
                  <a:pt x="544" y="405"/>
                </a:lnTo>
                <a:lnTo>
                  <a:pt x="540" y="402"/>
                </a:lnTo>
                <a:lnTo>
                  <a:pt x="536" y="398"/>
                </a:lnTo>
                <a:lnTo>
                  <a:pt x="527" y="393"/>
                </a:lnTo>
                <a:lnTo>
                  <a:pt x="522" y="390"/>
                </a:lnTo>
                <a:lnTo>
                  <a:pt x="518" y="388"/>
                </a:lnTo>
                <a:lnTo>
                  <a:pt x="508" y="385"/>
                </a:lnTo>
                <a:lnTo>
                  <a:pt x="503" y="383"/>
                </a:lnTo>
                <a:lnTo>
                  <a:pt x="497" y="382"/>
                </a:lnTo>
                <a:lnTo>
                  <a:pt x="487" y="381"/>
                </a:lnTo>
                <a:lnTo>
                  <a:pt x="476" y="381"/>
                </a:lnTo>
                <a:lnTo>
                  <a:pt x="465" y="381"/>
                </a:lnTo>
                <a:lnTo>
                  <a:pt x="455" y="383"/>
                </a:lnTo>
                <a:lnTo>
                  <a:pt x="445" y="386"/>
                </a:lnTo>
                <a:lnTo>
                  <a:pt x="440" y="388"/>
                </a:lnTo>
                <a:lnTo>
                  <a:pt x="435" y="390"/>
                </a:lnTo>
                <a:lnTo>
                  <a:pt x="426" y="394"/>
                </a:lnTo>
                <a:lnTo>
                  <a:pt x="422" y="397"/>
                </a:lnTo>
                <a:lnTo>
                  <a:pt x="418" y="400"/>
                </a:lnTo>
                <a:lnTo>
                  <a:pt x="411" y="407"/>
                </a:lnTo>
                <a:lnTo>
                  <a:pt x="408" y="410"/>
                </a:lnTo>
                <a:lnTo>
                  <a:pt x="405" y="414"/>
                </a:lnTo>
                <a:lnTo>
                  <a:pt x="402" y="419"/>
                </a:lnTo>
                <a:lnTo>
                  <a:pt x="400" y="423"/>
                </a:lnTo>
                <a:lnTo>
                  <a:pt x="399" y="428"/>
                </a:lnTo>
                <a:lnTo>
                  <a:pt x="398" y="432"/>
                </a:lnTo>
                <a:lnTo>
                  <a:pt x="398" y="437"/>
                </a:lnTo>
                <a:lnTo>
                  <a:pt x="399" y="441"/>
                </a:lnTo>
                <a:lnTo>
                  <a:pt x="399" y="446"/>
                </a:lnTo>
                <a:lnTo>
                  <a:pt x="401" y="450"/>
                </a:lnTo>
                <a:lnTo>
                  <a:pt x="404" y="458"/>
                </a:lnTo>
                <a:lnTo>
                  <a:pt x="408" y="466"/>
                </a:lnTo>
                <a:lnTo>
                  <a:pt x="413" y="473"/>
                </a:lnTo>
                <a:lnTo>
                  <a:pt x="419" y="480"/>
                </a:lnTo>
                <a:lnTo>
                  <a:pt x="423" y="486"/>
                </a:lnTo>
                <a:lnTo>
                  <a:pt x="427" y="492"/>
                </a:lnTo>
                <a:lnTo>
                  <a:pt x="430" y="498"/>
                </a:lnTo>
                <a:lnTo>
                  <a:pt x="431" y="501"/>
                </a:lnTo>
                <a:lnTo>
                  <a:pt x="431" y="504"/>
                </a:lnTo>
                <a:lnTo>
                  <a:pt x="431" y="506"/>
                </a:lnTo>
                <a:lnTo>
                  <a:pt x="430" y="509"/>
                </a:lnTo>
                <a:lnTo>
                  <a:pt x="429" y="511"/>
                </a:lnTo>
                <a:lnTo>
                  <a:pt x="427" y="514"/>
                </a:lnTo>
                <a:lnTo>
                  <a:pt x="424" y="516"/>
                </a:lnTo>
                <a:lnTo>
                  <a:pt x="420" y="518"/>
                </a:lnTo>
                <a:lnTo>
                  <a:pt x="415" y="520"/>
                </a:lnTo>
                <a:lnTo>
                  <a:pt x="410" y="522"/>
                </a:lnTo>
                <a:lnTo>
                  <a:pt x="142" y="522"/>
                </a:lnTo>
                <a:lnTo>
                  <a:pt x="142" y="327"/>
                </a:lnTo>
                <a:close/>
              </a:path>
            </a:pathLst>
          </a:custGeom>
          <a:ln>
            <a:solidFill>
              <a:schemeClr val="accent6"/>
            </a:solidFill>
            <a:headEnd/>
            <a:tailEnd/>
          </a:ln>
          <a:effectLst/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lIns="684000" tIns="36000" rIns="72000" bIns="36000" anchor="ctr" anchorCtr="0"/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ru-RU" sz="2000" dirty="0" smtClean="0">
              <a:solidFill>
                <a:schemeClr val="accent6"/>
              </a:solidFill>
            </a:endParaRPr>
          </a:p>
        </p:txBody>
      </p:sp>
      <p:sp useBgFill="1">
        <p:nvSpPr>
          <p:cNvPr id="36" name="Freeform 11"/>
          <p:cNvSpPr>
            <a:spLocks/>
          </p:cNvSpPr>
          <p:nvPr/>
        </p:nvSpPr>
        <p:spPr bwMode="auto">
          <a:xfrm>
            <a:off x="469063" y="3086891"/>
            <a:ext cx="2287503" cy="2038966"/>
          </a:xfrm>
          <a:custGeom>
            <a:avLst/>
            <a:gdLst>
              <a:gd name="T0" fmla="*/ 388 w 818"/>
              <a:gd name="T1" fmla="*/ 673 h 807"/>
              <a:gd name="T2" fmla="*/ 383 w 818"/>
              <a:gd name="T3" fmla="*/ 683 h 807"/>
              <a:gd name="T4" fmla="*/ 391 w 818"/>
              <a:gd name="T5" fmla="*/ 702 h 807"/>
              <a:gd name="T6" fmla="*/ 411 w 818"/>
              <a:gd name="T7" fmla="*/ 731 h 807"/>
              <a:gd name="T8" fmla="*/ 417 w 818"/>
              <a:gd name="T9" fmla="*/ 757 h 807"/>
              <a:gd name="T10" fmla="*/ 411 w 818"/>
              <a:gd name="T11" fmla="*/ 774 h 807"/>
              <a:gd name="T12" fmla="*/ 388 w 818"/>
              <a:gd name="T13" fmla="*/ 795 h 807"/>
              <a:gd name="T14" fmla="*/ 364 w 818"/>
              <a:gd name="T15" fmla="*/ 804 h 807"/>
              <a:gd name="T16" fmla="*/ 327 w 818"/>
              <a:gd name="T17" fmla="*/ 806 h 807"/>
              <a:gd name="T18" fmla="*/ 295 w 818"/>
              <a:gd name="T19" fmla="*/ 798 h 807"/>
              <a:gd name="T20" fmla="*/ 272 w 818"/>
              <a:gd name="T21" fmla="*/ 781 h 807"/>
              <a:gd name="T22" fmla="*/ 261 w 818"/>
              <a:gd name="T23" fmla="*/ 764 h 807"/>
              <a:gd name="T24" fmla="*/ 260 w 818"/>
              <a:gd name="T25" fmla="*/ 745 h 807"/>
              <a:gd name="T26" fmla="*/ 275 w 818"/>
              <a:gd name="T27" fmla="*/ 714 h 807"/>
              <a:gd name="T28" fmla="*/ 290 w 818"/>
              <a:gd name="T29" fmla="*/ 689 h 807"/>
              <a:gd name="T30" fmla="*/ 290 w 818"/>
              <a:gd name="T31" fmla="*/ 678 h 807"/>
              <a:gd name="T32" fmla="*/ 280 w 818"/>
              <a:gd name="T33" fmla="*/ 669 h 807"/>
              <a:gd name="T34" fmla="*/ 0 w 818"/>
              <a:gd name="T35" fmla="*/ 142 h 807"/>
              <a:gd name="T36" fmla="*/ 284 w 818"/>
              <a:gd name="T37" fmla="*/ 136 h 807"/>
              <a:gd name="T38" fmla="*/ 291 w 818"/>
              <a:gd name="T39" fmla="*/ 126 h 807"/>
              <a:gd name="T40" fmla="*/ 289 w 818"/>
              <a:gd name="T41" fmla="*/ 115 h 807"/>
              <a:gd name="T42" fmla="*/ 275 w 818"/>
              <a:gd name="T43" fmla="*/ 93 h 807"/>
              <a:gd name="T44" fmla="*/ 261 w 818"/>
              <a:gd name="T45" fmla="*/ 66 h 807"/>
              <a:gd name="T46" fmla="*/ 260 w 818"/>
              <a:gd name="T47" fmla="*/ 48 h 807"/>
              <a:gd name="T48" fmla="*/ 269 w 818"/>
              <a:gd name="T49" fmla="*/ 30 h 807"/>
              <a:gd name="T50" fmla="*/ 287 w 818"/>
              <a:gd name="T51" fmla="*/ 14 h 807"/>
              <a:gd name="T52" fmla="*/ 315 w 818"/>
              <a:gd name="T53" fmla="*/ 3 h 807"/>
              <a:gd name="T54" fmla="*/ 359 w 818"/>
              <a:gd name="T55" fmla="*/ 2 h 807"/>
              <a:gd name="T56" fmla="*/ 388 w 818"/>
              <a:gd name="T57" fmla="*/ 12 h 807"/>
              <a:gd name="T58" fmla="*/ 404 w 818"/>
              <a:gd name="T59" fmla="*/ 25 h 807"/>
              <a:gd name="T60" fmla="*/ 416 w 818"/>
              <a:gd name="T61" fmla="*/ 42 h 807"/>
              <a:gd name="T62" fmla="*/ 417 w 818"/>
              <a:gd name="T63" fmla="*/ 59 h 807"/>
              <a:gd name="T64" fmla="*/ 406 w 818"/>
              <a:gd name="T65" fmla="*/ 84 h 807"/>
              <a:gd name="T66" fmla="*/ 385 w 818"/>
              <a:gd name="T67" fmla="*/ 115 h 807"/>
              <a:gd name="T68" fmla="*/ 383 w 818"/>
              <a:gd name="T69" fmla="*/ 127 h 807"/>
              <a:gd name="T70" fmla="*/ 391 w 818"/>
              <a:gd name="T71" fmla="*/ 136 h 807"/>
              <a:gd name="T72" fmla="*/ 677 w 818"/>
              <a:gd name="T73" fmla="*/ 142 h 807"/>
              <a:gd name="T74" fmla="*/ 683 w 818"/>
              <a:gd name="T75" fmla="*/ 349 h 807"/>
              <a:gd name="T76" fmla="*/ 692 w 818"/>
              <a:gd name="T77" fmla="*/ 356 h 807"/>
              <a:gd name="T78" fmla="*/ 707 w 818"/>
              <a:gd name="T79" fmla="*/ 352 h 807"/>
              <a:gd name="T80" fmla="*/ 742 w 818"/>
              <a:gd name="T81" fmla="*/ 330 h 807"/>
              <a:gd name="T82" fmla="*/ 762 w 818"/>
              <a:gd name="T83" fmla="*/ 324 h 807"/>
              <a:gd name="T84" fmla="*/ 780 w 818"/>
              <a:gd name="T85" fmla="*/ 328 h 807"/>
              <a:gd name="T86" fmla="*/ 795 w 818"/>
              <a:gd name="T87" fmla="*/ 340 h 807"/>
              <a:gd name="T88" fmla="*/ 811 w 818"/>
              <a:gd name="T89" fmla="*/ 366 h 807"/>
              <a:gd name="T90" fmla="*/ 818 w 818"/>
              <a:gd name="T91" fmla="*/ 396 h 807"/>
              <a:gd name="T92" fmla="*/ 814 w 818"/>
              <a:gd name="T93" fmla="*/ 434 h 807"/>
              <a:gd name="T94" fmla="*/ 803 w 818"/>
              <a:gd name="T95" fmla="*/ 458 h 807"/>
              <a:gd name="T96" fmla="*/ 790 w 818"/>
              <a:gd name="T97" fmla="*/ 474 h 807"/>
              <a:gd name="T98" fmla="*/ 773 w 818"/>
              <a:gd name="T99" fmla="*/ 482 h 807"/>
              <a:gd name="T100" fmla="*/ 752 w 818"/>
              <a:gd name="T101" fmla="*/ 480 h 807"/>
              <a:gd name="T102" fmla="*/ 714 w 818"/>
              <a:gd name="T103" fmla="*/ 455 h 807"/>
              <a:gd name="T104" fmla="*/ 699 w 818"/>
              <a:gd name="T105" fmla="*/ 448 h 807"/>
              <a:gd name="T106" fmla="*/ 687 w 818"/>
              <a:gd name="T107" fmla="*/ 450 h 807"/>
              <a:gd name="T108" fmla="*/ 679 w 818"/>
              <a:gd name="T109" fmla="*/ 464 h 807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w 818"/>
              <a:gd name="T166" fmla="*/ 0 h 807"/>
              <a:gd name="T167" fmla="*/ 818 w 818"/>
              <a:gd name="T168" fmla="*/ 807 h 807"/>
            </a:gdLst>
            <a:ahLst/>
            <a:cxnLst>
              <a:cxn ang="T110">
                <a:pos x="T0" y="T1"/>
              </a:cxn>
              <a:cxn ang="T111">
                <a:pos x="T2" y="T3"/>
              </a:cxn>
              <a:cxn ang="T112">
                <a:pos x="T4" y="T5"/>
              </a:cxn>
              <a:cxn ang="T113">
                <a:pos x="T6" y="T7"/>
              </a:cxn>
              <a:cxn ang="T114">
                <a:pos x="T8" y="T9"/>
              </a:cxn>
              <a:cxn ang="T115">
                <a:pos x="T10" y="T11"/>
              </a:cxn>
              <a:cxn ang="T116">
                <a:pos x="T12" y="T13"/>
              </a:cxn>
              <a:cxn ang="T117">
                <a:pos x="T14" y="T15"/>
              </a:cxn>
              <a:cxn ang="T118">
                <a:pos x="T16" y="T17"/>
              </a:cxn>
              <a:cxn ang="T119">
                <a:pos x="T18" y="T19"/>
              </a:cxn>
              <a:cxn ang="T120">
                <a:pos x="T20" y="T21"/>
              </a:cxn>
              <a:cxn ang="T121">
                <a:pos x="T22" y="T23"/>
              </a:cxn>
              <a:cxn ang="T122">
                <a:pos x="T24" y="T25"/>
              </a:cxn>
              <a:cxn ang="T123">
                <a:pos x="T26" y="T27"/>
              </a:cxn>
              <a:cxn ang="T124">
                <a:pos x="T28" y="T29"/>
              </a:cxn>
              <a:cxn ang="T125">
                <a:pos x="T30" y="T31"/>
              </a:cxn>
              <a:cxn ang="T126">
                <a:pos x="T32" y="T33"/>
              </a:cxn>
              <a:cxn ang="T127">
                <a:pos x="T34" y="T35"/>
              </a:cxn>
              <a:cxn ang="T128">
                <a:pos x="T36" y="T37"/>
              </a:cxn>
              <a:cxn ang="T129">
                <a:pos x="T38" y="T39"/>
              </a:cxn>
              <a:cxn ang="T130">
                <a:pos x="T40" y="T41"/>
              </a:cxn>
              <a:cxn ang="T131">
                <a:pos x="T42" y="T43"/>
              </a:cxn>
              <a:cxn ang="T132">
                <a:pos x="T44" y="T45"/>
              </a:cxn>
              <a:cxn ang="T133">
                <a:pos x="T46" y="T47"/>
              </a:cxn>
              <a:cxn ang="T134">
                <a:pos x="T48" y="T49"/>
              </a:cxn>
              <a:cxn ang="T135">
                <a:pos x="T50" y="T51"/>
              </a:cxn>
              <a:cxn ang="T136">
                <a:pos x="T52" y="T53"/>
              </a:cxn>
              <a:cxn ang="T137">
                <a:pos x="T54" y="T55"/>
              </a:cxn>
              <a:cxn ang="T138">
                <a:pos x="T56" y="T57"/>
              </a:cxn>
              <a:cxn ang="T139">
                <a:pos x="T58" y="T59"/>
              </a:cxn>
              <a:cxn ang="T140">
                <a:pos x="T60" y="T61"/>
              </a:cxn>
              <a:cxn ang="T141">
                <a:pos x="T62" y="T63"/>
              </a:cxn>
              <a:cxn ang="T142">
                <a:pos x="T64" y="T65"/>
              </a:cxn>
              <a:cxn ang="T143">
                <a:pos x="T66" y="T67"/>
              </a:cxn>
              <a:cxn ang="T144">
                <a:pos x="T68" y="T69"/>
              </a:cxn>
              <a:cxn ang="T145">
                <a:pos x="T70" y="T71"/>
              </a:cxn>
              <a:cxn ang="T146">
                <a:pos x="T72" y="T73"/>
              </a:cxn>
              <a:cxn ang="T147">
                <a:pos x="T74" y="T75"/>
              </a:cxn>
              <a:cxn ang="T148">
                <a:pos x="T76" y="T77"/>
              </a:cxn>
              <a:cxn ang="T149">
                <a:pos x="T78" y="T79"/>
              </a:cxn>
              <a:cxn ang="T150">
                <a:pos x="T80" y="T81"/>
              </a:cxn>
              <a:cxn ang="T151">
                <a:pos x="T82" y="T83"/>
              </a:cxn>
              <a:cxn ang="T152">
                <a:pos x="T84" y="T85"/>
              </a:cxn>
              <a:cxn ang="T153">
                <a:pos x="T86" y="T87"/>
              </a:cxn>
              <a:cxn ang="T154">
                <a:pos x="T88" y="T89"/>
              </a:cxn>
              <a:cxn ang="T155">
                <a:pos x="T90" y="T91"/>
              </a:cxn>
              <a:cxn ang="T156">
                <a:pos x="T92" y="T93"/>
              </a:cxn>
              <a:cxn ang="T157">
                <a:pos x="T94" y="T95"/>
              </a:cxn>
              <a:cxn ang="T158">
                <a:pos x="T96" y="T97"/>
              </a:cxn>
              <a:cxn ang="T159">
                <a:pos x="T98" y="T99"/>
              </a:cxn>
              <a:cxn ang="T160">
                <a:pos x="T100" y="T101"/>
              </a:cxn>
              <a:cxn ang="T161">
                <a:pos x="T102" y="T103"/>
              </a:cxn>
              <a:cxn ang="T162">
                <a:pos x="T104" y="T105"/>
              </a:cxn>
              <a:cxn ang="T163">
                <a:pos x="T106" y="T107"/>
              </a:cxn>
              <a:cxn ang="T164">
                <a:pos x="T108" y="T109"/>
              </a:cxn>
            </a:cxnLst>
            <a:rect l="T165" t="T166" r="T167" b="T168"/>
            <a:pathLst>
              <a:path w="818" h="807">
                <a:moveTo>
                  <a:pt x="405" y="665"/>
                </a:moveTo>
                <a:lnTo>
                  <a:pt x="395" y="669"/>
                </a:lnTo>
                <a:lnTo>
                  <a:pt x="391" y="671"/>
                </a:lnTo>
                <a:lnTo>
                  <a:pt x="388" y="673"/>
                </a:lnTo>
                <a:lnTo>
                  <a:pt x="385" y="676"/>
                </a:lnTo>
                <a:lnTo>
                  <a:pt x="384" y="678"/>
                </a:lnTo>
                <a:lnTo>
                  <a:pt x="383" y="681"/>
                </a:lnTo>
                <a:lnTo>
                  <a:pt x="383" y="683"/>
                </a:lnTo>
                <a:lnTo>
                  <a:pt x="383" y="686"/>
                </a:lnTo>
                <a:lnTo>
                  <a:pt x="384" y="689"/>
                </a:lnTo>
                <a:lnTo>
                  <a:pt x="387" y="695"/>
                </a:lnTo>
                <a:lnTo>
                  <a:pt x="391" y="702"/>
                </a:lnTo>
                <a:lnTo>
                  <a:pt x="395" y="709"/>
                </a:lnTo>
                <a:lnTo>
                  <a:pt x="401" y="716"/>
                </a:lnTo>
                <a:lnTo>
                  <a:pt x="406" y="723"/>
                </a:lnTo>
                <a:lnTo>
                  <a:pt x="411" y="731"/>
                </a:lnTo>
                <a:lnTo>
                  <a:pt x="415" y="739"/>
                </a:lnTo>
                <a:lnTo>
                  <a:pt x="417" y="747"/>
                </a:lnTo>
                <a:lnTo>
                  <a:pt x="417" y="753"/>
                </a:lnTo>
                <a:lnTo>
                  <a:pt x="417" y="757"/>
                </a:lnTo>
                <a:lnTo>
                  <a:pt x="417" y="761"/>
                </a:lnTo>
                <a:lnTo>
                  <a:pt x="416" y="766"/>
                </a:lnTo>
                <a:lnTo>
                  <a:pt x="414" y="770"/>
                </a:lnTo>
                <a:lnTo>
                  <a:pt x="411" y="774"/>
                </a:lnTo>
                <a:lnTo>
                  <a:pt x="404" y="782"/>
                </a:lnTo>
                <a:lnTo>
                  <a:pt x="401" y="786"/>
                </a:lnTo>
                <a:lnTo>
                  <a:pt x="397" y="789"/>
                </a:lnTo>
                <a:lnTo>
                  <a:pt x="388" y="795"/>
                </a:lnTo>
                <a:lnTo>
                  <a:pt x="384" y="797"/>
                </a:lnTo>
                <a:lnTo>
                  <a:pt x="379" y="799"/>
                </a:lnTo>
                <a:lnTo>
                  <a:pt x="369" y="803"/>
                </a:lnTo>
                <a:lnTo>
                  <a:pt x="364" y="804"/>
                </a:lnTo>
                <a:lnTo>
                  <a:pt x="359" y="805"/>
                </a:lnTo>
                <a:lnTo>
                  <a:pt x="348" y="807"/>
                </a:lnTo>
                <a:lnTo>
                  <a:pt x="337" y="807"/>
                </a:lnTo>
                <a:lnTo>
                  <a:pt x="327" y="806"/>
                </a:lnTo>
                <a:lnTo>
                  <a:pt x="315" y="804"/>
                </a:lnTo>
                <a:lnTo>
                  <a:pt x="305" y="801"/>
                </a:lnTo>
                <a:lnTo>
                  <a:pt x="300" y="800"/>
                </a:lnTo>
                <a:lnTo>
                  <a:pt x="295" y="798"/>
                </a:lnTo>
                <a:lnTo>
                  <a:pt x="287" y="793"/>
                </a:lnTo>
                <a:lnTo>
                  <a:pt x="282" y="790"/>
                </a:lnTo>
                <a:lnTo>
                  <a:pt x="279" y="787"/>
                </a:lnTo>
                <a:lnTo>
                  <a:pt x="272" y="781"/>
                </a:lnTo>
                <a:lnTo>
                  <a:pt x="269" y="777"/>
                </a:lnTo>
                <a:lnTo>
                  <a:pt x="266" y="773"/>
                </a:lnTo>
                <a:lnTo>
                  <a:pt x="263" y="769"/>
                </a:lnTo>
                <a:lnTo>
                  <a:pt x="261" y="764"/>
                </a:lnTo>
                <a:lnTo>
                  <a:pt x="260" y="760"/>
                </a:lnTo>
                <a:lnTo>
                  <a:pt x="260" y="755"/>
                </a:lnTo>
                <a:lnTo>
                  <a:pt x="259" y="751"/>
                </a:lnTo>
                <a:lnTo>
                  <a:pt x="260" y="745"/>
                </a:lnTo>
                <a:lnTo>
                  <a:pt x="262" y="737"/>
                </a:lnTo>
                <a:lnTo>
                  <a:pt x="265" y="729"/>
                </a:lnTo>
                <a:lnTo>
                  <a:pt x="270" y="722"/>
                </a:lnTo>
                <a:lnTo>
                  <a:pt x="275" y="714"/>
                </a:lnTo>
                <a:lnTo>
                  <a:pt x="279" y="707"/>
                </a:lnTo>
                <a:lnTo>
                  <a:pt x="284" y="701"/>
                </a:lnTo>
                <a:lnTo>
                  <a:pt x="288" y="695"/>
                </a:lnTo>
                <a:lnTo>
                  <a:pt x="290" y="689"/>
                </a:lnTo>
                <a:lnTo>
                  <a:pt x="291" y="686"/>
                </a:lnTo>
                <a:lnTo>
                  <a:pt x="291" y="683"/>
                </a:lnTo>
                <a:lnTo>
                  <a:pt x="291" y="681"/>
                </a:lnTo>
                <a:lnTo>
                  <a:pt x="290" y="678"/>
                </a:lnTo>
                <a:lnTo>
                  <a:pt x="289" y="676"/>
                </a:lnTo>
                <a:lnTo>
                  <a:pt x="287" y="673"/>
                </a:lnTo>
                <a:lnTo>
                  <a:pt x="284" y="671"/>
                </a:lnTo>
                <a:lnTo>
                  <a:pt x="280" y="669"/>
                </a:lnTo>
                <a:lnTo>
                  <a:pt x="276" y="667"/>
                </a:lnTo>
                <a:lnTo>
                  <a:pt x="270" y="665"/>
                </a:lnTo>
                <a:lnTo>
                  <a:pt x="0" y="665"/>
                </a:lnTo>
                <a:lnTo>
                  <a:pt x="0" y="142"/>
                </a:lnTo>
                <a:lnTo>
                  <a:pt x="270" y="142"/>
                </a:lnTo>
                <a:lnTo>
                  <a:pt x="276" y="140"/>
                </a:lnTo>
                <a:lnTo>
                  <a:pt x="280" y="138"/>
                </a:lnTo>
                <a:lnTo>
                  <a:pt x="284" y="136"/>
                </a:lnTo>
                <a:lnTo>
                  <a:pt x="287" y="134"/>
                </a:lnTo>
                <a:lnTo>
                  <a:pt x="289" y="131"/>
                </a:lnTo>
                <a:lnTo>
                  <a:pt x="290" y="129"/>
                </a:lnTo>
                <a:lnTo>
                  <a:pt x="291" y="126"/>
                </a:lnTo>
                <a:lnTo>
                  <a:pt x="291" y="124"/>
                </a:lnTo>
                <a:lnTo>
                  <a:pt x="291" y="121"/>
                </a:lnTo>
                <a:lnTo>
                  <a:pt x="290" y="118"/>
                </a:lnTo>
                <a:lnTo>
                  <a:pt x="289" y="115"/>
                </a:lnTo>
                <a:lnTo>
                  <a:pt x="288" y="113"/>
                </a:lnTo>
                <a:lnTo>
                  <a:pt x="284" y="106"/>
                </a:lnTo>
                <a:lnTo>
                  <a:pt x="279" y="100"/>
                </a:lnTo>
                <a:lnTo>
                  <a:pt x="275" y="93"/>
                </a:lnTo>
                <a:lnTo>
                  <a:pt x="270" y="86"/>
                </a:lnTo>
                <a:lnTo>
                  <a:pt x="265" y="78"/>
                </a:lnTo>
                <a:lnTo>
                  <a:pt x="262" y="70"/>
                </a:lnTo>
                <a:lnTo>
                  <a:pt x="261" y="66"/>
                </a:lnTo>
                <a:lnTo>
                  <a:pt x="260" y="61"/>
                </a:lnTo>
                <a:lnTo>
                  <a:pt x="259" y="56"/>
                </a:lnTo>
                <a:lnTo>
                  <a:pt x="260" y="52"/>
                </a:lnTo>
                <a:lnTo>
                  <a:pt x="260" y="48"/>
                </a:lnTo>
                <a:lnTo>
                  <a:pt x="261" y="43"/>
                </a:lnTo>
                <a:lnTo>
                  <a:pt x="263" y="39"/>
                </a:lnTo>
                <a:lnTo>
                  <a:pt x="266" y="34"/>
                </a:lnTo>
                <a:lnTo>
                  <a:pt x="269" y="30"/>
                </a:lnTo>
                <a:lnTo>
                  <a:pt x="272" y="26"/>
                </a:lnTo>
                <a:lnTo>
                  <a:pt x="275" y="23"/>
                </a:lnTo>
                <a:lnTo>
                  <a:pt x="279" y="20"/>
                </a:lnTo>
                <a:lnTo>
                  <a:pt x="287" y="14"/>
                </a:lnTo>
                <a:lnTo>
                  <a:pt x="295" y="9"/>
                </a:lnTo>
                <a:lnTo>
                  <a:pt x="300" y="7"/>
                </a:lnTo>
                <a:lnTo>
                  <a:pt x="305" y="6"/>
                </a:lnTo>
                <a:lnTo>
                  <a:pt x="315" y="3"/>
                </a:lnTo>
                <a:lnTo>
                  <a:pt x="327" y="1"/>
                </a:lnTo>
                <a:lnTo>
                  <a:pt x="337" y="0"/>
                </a:lnTo>
                <a:lnTo>
                  <a:pt x="348" y="1"/>
                </a:lnTo>
                <a:lnTo>
                  <a:pt x="359" y="2"/>
                </a:lnTo>
                <a:lnTo>
                  <a:pt x="369" y="4"/>
                </a:lnTo>
                <a:lnTo>
                  <a:pt x="379" y="8"/>
                </a:lnTo>
                <a:lnTo>
                  <a:pt x="384" y="10"/>
                </a:lnTo>
                <a:lnTo>
                  <a:pt x="388" y="12"/>
                </a:lnTo>
                <a:lnTo>
                  <a:pt x="393" y="15"/>
                </a:lnTo>
                <a:lnTo>
                  <a:pt x="397" y="18"/>
                </a:lnTo>
                <a:lnTo>
                  <a:pt x="401" y="21"/>
                </a:lnTo>
                <a:lnTo>
                  <a:pt x="404" y="25"/>
                </a:lnTo>
                <a:lnTo>
                  <a:pt x="408" y="29"/>
                </a:lnTo>
                <a:lnTo>
                  <a:pt x="411" y="33"/>
                </a:lnTo>
                <a:lnTo>
                  <a:pt x="414" y="37"/>
                </a:lnTo>
                <a:lnTo>
                  <a:pt x="416" y="42"/>
                </a:lnTo>
                <a:lnTo>
                  <a:pt x="417" y="46"/>
                </a:lnTo>
                <a:lnTo>
                  <a:pt x="417" y="50"/>
                </a:lnTo>
                <a:lnTo>
                  <a:pt x="417" y="55"/>
                </a:lnTo>
                <a:lnTo>
                  <a:pt x="417" y="59"/>
                </a:lnTo>
                <a:lnTo>
                  <a:pt x="415" y="68"/>
                </a:lnTo>
                <a:lnTo>
                  <a:pt x="413" y="72"/>
                </a:lnTo>
                <a:lnTo>
                  <a:pt x="411" y="76"/>
                </a:lnTo>
                <a:lnTo>
                  <a:pt x="406" y="84"/>
                </a:lnTo>
                <a:lnTo>
                  <a:pt x="395" y="99"/>
                </a:lnTo>
                <a:lnTo>
                  <a:pt x="391" y="105"/>
                </a:lnTo>
                <a:lnTo>
                  <a:pt x="387" y="112"/>
                </a:lnTo>
                <a:lnTo>
                  <a:pt x="385" y="115"/>
                </a:lnTo>
                <a:lnTo>
                  <a:pt x="384" y="118"/>
                </a:lnTo>
                <a:lnTo>
                  <a:pt x="383" y="121"/>
                </a:lnTo>
                <a:lnTo>
                  <a:pt x="383" y="124"/>
                </a:lnTo>
                <a:lnTo>
                  <a:pt x="383" y="127"/>
                </a:lnTo>
                <a:lnTo>
                  <a:pt x="384" y="129"/>
                </a:lnTo>
                <a:lnTo>
                  <a:pt x="385" y="132"/>
                </a:lnTo>
                <a:lnTo>
                  <a:pt x="388" y="134"/>
                </a:lnTo>
                <a:lnTo>
                  <a:pt x="391" y="136"/>
                </a:lnTo>
                <a:lnTo>
                  <a:pt x="395" y="138"/>
                </a:lnTo>
                <a:lnTo>
                  <a:pt x="399" y="140"/>
                </a:lnTo>
                <a:lnTo>
                  <a:pt x="405" y="142"/>
                </a:lnTo>
                <a:lnTo>
                  <a:pt x="677" y="142"/>
                </a:lnTo>
                <a:lnTo>
                  <a:pt x="677" y="336"/>
                </a:lnTo>
                <a:lnTo>
                  <a:pt x="679" y="341"/>
                </a:lnTo>
                <a:lnTo>
                  <a:pt x="681" y="345"/>
                </a:lnTo>
                <a:lnTo>
                  <a:pt x="683" y="349"/>
                </a:lnTo>
                <a:lnTo>
                  <a:pt x="685" y="352"/>
                </a:lnTo>
                <a:lnTo>
                  <a:pt x="687" y="354"/>
                </a:lnTo>
                <a:lnTo>
                  <a:pt x="690" y="355"/>
                </a:lnTo>
                <a:lnTo>
                  <a:pt x="692" y="356"/>
                </a:lnTo>
                <a:lnTo>
                  <a:pt x="695" y="356"/>
                </a:lnTo>
                <a:lnTo>
                  <a:pt x="699" y="356"/>
                </a:lnTo>
                <a:lnTo>
                  <a:pt x="701" y="355"/>
                </a:lnTo>
                <a:lnTo>
                  <a:pt x="707" y="352"/>
                </a:lnTo>
                <a:lnTo>
                  <a:pt x="713" y="348"/>
                </a:lnTo>
                <a:lnTo>
                  <a:pt x="720" y="344"/>
                </a:lnTo>
                <a:lnTo>
                  <a:pt x="734" y="334"/>
                </a:lnTo>
                <a:lnTo>
                  <a:pt x="742" y="330"/>
                </a:lnTo>
                <a:lnTo>
                  <a:pt x="750" y="327"/>
                </a:lnTo>
                <a:lnTo>
                  <a:pt x="754" y="325"/>
                </a:lnTo>
                <a:lnTo>
                  <a:pt x="758" y="324"/>
                </a:lnTo>
                <a:lnTo>
                  <a:pt x="762" y="324"/>
                </a:lnTo>
                <a:lnTo>
                  <a:pt x="766" y="324"/>
                </a:lnTo>
                <a:lnTo>
                  <a:pt x="771" y="325"/>
                </a:lnTo>
                <a:lnTo>
                  <a:pt x="775" y="326"/>
                </a:lnTo>
                <a:lnTo>
                  <a:pt x="780" y="328"/>
                </a:lnTo>
                <a:lnTo>
                  <a:pt x="785" y="331"/>
                </a:lnTo>
                <a:lnTo>
                  <a:pt x="788" y="333"/>
                </a:lnTo>
                <a:lnTo>
                  <a:pt x="792" y="336"/>
                </a:lnTo>
                <a:lnTo>
                  <a:pt x="795" y="340"/>
                </a:lnTo>
                <a:lnTo>
                  <a:pt x="799" y="343"/>
                </a:lnTo>
                <a:lnTo>
                  <a:pt x="804" y="351"/>
                </a:lnTo>
                <a:lnTo>
                  <a:pt x="809" y="361"/>
                </a:lnTo>
                <a:lnTo>
                  <a:pt x="811" y="366"/>
                </a:lnTo>
                <a:lnTo>
                  <a:pt x="813" y="371"/>
                </a:lnTo>
                <a:lnTo>
                  <a:pt x="815" y="381"/>
                </a:lnTo>
                <a:lnTo>
                  <a:pt x="817" y="391"/>
                </a:lnTo>
                <a:lnTo>
                  <a:pt x="818" y="396"/>
                </a:lnTo>
                <a:lnTo>
                  <a:pt x="818" y="402"/>
                </a:lnTo>
                <a:lnTo>
                  <a:pt x="818" y="413"/>
                </a:lnTo>
                <a:lnTo>
                  <a:pt x="816" y="423"/>
                </a:lnTo>
                <a:lnTo>
                  <a:pt x="814" y="434"/>
                </a:lnTo>
                <a:lnTo>
                  <a:pt x="811" y="444"/>
                </a:lnTo>
                <a:lnTo>
                  <a:pt x="809" y="448"/>
                </a:lnTo>
                <a:lnTo>
                  <a:pt x="806" y="453"/>
                </a:lnTo>
                <a:lnTo>
                  <a:pt x="803" y="458"/>
                </a:lnTo>
                <a:lnTo>
                  <a:pt x="800" y="462"/>
                </a:lnTo>
                <a:lnTo>
                  <a:pt x="797" y="466"/>
                </a:lnTo>
                <a:lnTo>
                  <a:pt x="794" y="470"/>
                </a:lnTo>
                <a:lnTo>
                  <a:pt x="790" y="474"/>
                </a:lnTo>
                <a:lnTo>
                  <a:pt x="786" y="477"/>
                </a:lnTo>
                <a:lnTo>
                  <a:pt x="781" y="479"/>
                </a:lnTo>
                <a:lnTo>
                  <a:pt x="777" y="481"/>
                </a:lnTo>
                <a:lnTo>
                  <a:pt x="773" y="482"/>
                </a:lnTo>
                <a:lnTo>
                  <a:pt x="768" y="483"/>
                </a:lnTo>
                <a:lnTo>
                  <a:pt x="764" y="483"/>
                </a:lnTo>
                <a:lnTo>
                  <a:pt x="760" y="483"/>
                </a:lnTo>
                <a:lnTo>
                  <a:pt x="752" y="480"/>
                </a:lnTo>
                <a:lnTo>
                  <a:pt x="744" y="477"/>
                </a:lnTo>
                <a:lnTo>
                  <a:pt x="736" y="472"/>
                </a:lnTo>
                <a:lnTo>
                  <a:pt x="721" y="461"/>
                </a:lnTo>
                <a:lnTo>
                  <a:pt x="714" y="455"/>
                </a:lnTo>
                <a:lnTo>
                  <a:pt x="708" y="451"/>
                </a:lnTo>
                <a:lnTo>
                  <a:pt x="705" y="450"/>
                </a:lnTo>
                <a:lnTo>
                  <a:pt x="702" y="448"/>
                </a:lnTo>
                <a:lnTo>
                  <a:pt x="699" y="448"/>
                </a:lnTo>
                <a:lnTo>
                  <a:pt x="695" y="447"/>
                </a:lnTo>
                <a:lnTo>
                  <a:pt x="692" y="448"/>
                </a:lnTo>
                <a:lnTo>
                  <a:pt x="690" y="448"/>
                </a:lnTo>
                <a:lnTo>
                  <a:pt x="687" y="450"/>
                </a:lnTo>
                <a:lnTo>
                  <a:pt x="685" y="452"/>
                </a:lnTo>
                <a:lnTo>
                  <a:pt x="683" y="455"/>
                </a:lnTo>
                <a:lnTo>
                  <a:pt x="681" y="459"/>
                </a:lnTo>
                <a:lnTo>
                  <a:pt x="679" y="464"/>
                </a:lnTo>
                <a:lnTo>
                  <a:pt x="677" y="469"/>
                </a:lnTo>
                <a:lnTo>
                  <a:pt x="677" y="665"/>
                </a:lnTo>
                <a:lnTo>
                  <a:pt x="405" y="665"/>
                </a:lnTo>
                <a:close/>
              </a:path>
            </a:pathLst>
          </a:custGeom>
          <a:ln>
            <a:solidFill>
              <a:schemeClr val="accent6"/>
            </a:solidFill>
            <a:headEnd/>
            <a:tailEnd/>
          </a:ln>
          <a:effectLst/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lIns="252000" tIns="36000" rIns="72000" bIns="36000" anchor="ctr" anchorCtr="0"/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ru-RU" sz="2000" dirty="0" smtClean="0">
              <a:solidFill>
                <a:schemeClr val="accent6"/>
              </a:solidFill>
            </a:endParaRPr>
          </a:p>
        </p:txBody>
      </p:sp>
      <p:sp useBgFill="1">
        <p:nvSpPr>
          <p:cNvPr id="37" name="Freeform 12"/>
          <p:cNvSpPr>
            <a:spLocks/>
          </p:cNvSpPr>
          <p:nvPr/>
        </p:nvSpPr>
        <p:spPr bwMode="auto">
          <a:xfrm>
            <a:off x="469063" y="2125578"/>
            <a:ext cx="1894391" cy="1319510"/>
          </a:xfrm>
          <a:custGeom>
            <a:avLst/>
            <a:gdLst>
              <a:gd name="T0" fmla="*/ 675 w 677"/>
              <a:gd name="T1" fmla="*/ 196 h 522"/>
              <a:gd name="T2" fmla="*/ 669 w 677"/>
              <a:gd name="T3" fmla="*/ 207 h 522"/>
              <a:gd name="T4" fmla="*/ 661 w 677"/>
              <a:gd name="T5" fmla="*/ 213 h 522"/>
              <a:gd name="T6" fmla="*/ 650 w 677"/>
              <a:gd name="T7" fmla="*/ 212 h 522"/>
              <a:gd name="T8" fmla="*/ 634 w 677"/>
              <a:gd name="T9" fmla="*/ 202 h 522"/>
              <a:gd name="T10" fmla="*/ 615 w 677"/>
              <a:gd name="T11" fmla="*/ 189 h 522"/>
              <a:gd name="T12" fmla="*/ 601 w 677"/>
              <a:gd name="T13" fmla="*/ 184 h 522"/>
              <a:gd name="T14" fmla="*/ 589 w 677"/>
              <a:gd name="T15" fmla="*/ 182 h 522"/>
              <a:gd name="T16" fmla="*/ 578 w 677"/>
              <a:gd name="T17" fmla="*/ 184 h 522"/>
              <a:gd name="T18" fmla="*/ 566 w 677"/>
              <a:gd name="T19" fmla="*/ 190 h 522"/>
              <a:gd name="T20" fmla="*/ 556 w 677"/>
              <a:gd name="T21" fmla="*/ 198 h 522"/>
              <a:gd name="T22" fmla="*/ 542 w 677"/>
              <a:gd name="T23" fmla="*/ 222 h 522"/>
              <a:gd name="T24" fmla="*/ 537 w 677"/>
              <a:gd name="T25" fmla="*/ 241 h 522"/>
              <a:gd name="T26" fmla="*/ 535 w 677"/>
              <a:gd name="T27" fmla="*/ 273 h 522"/>
              <a:gd name="T28" fmla="*/ 539 w 677"/>
              <a:gd name="T29" fmla="*/ 294 h 522"/>
              <a:gd name="T30" fmla="*/ 548 w 677"/>
              <a:gd name="T31" fmla="*/ 312 h 522"/>
              <a:gd name="T32" fmla="*/ 562 w 677"/>
              <a:gd name="T33" fmla="*/ 330 h 522"/>
              <a:gd name="T34" fmla="*/ 577 w 677"/>
              <a:gd name="T35" fmla="*/ 338 h 522"/>
              <a:gd name="T36" fmla="*/ 590 w 677"/>
              <a:gd name="T37" fmla="*/ 340 h 522"/>
              <a:gd name="T38" fmla="*/ 603 w 677"/>
              <a:gd name="T39" fmla="*/ 337 h 522"/>
              <a:gd name="T40" fmla="*/ 619 w 677"/>
              <a:gd name="T41" fmla="*/ 329 h 522"/>
              <a:gd name="T42" fmla="*/ 650 w 677"/>
              <a:gd name="T43" fmla="*/ 308 h 522"/>
              <a:gd name="T44" fmla="*/ 658 w 677"/>
              <a:gd name="T45" fmla="*/ 306 h 522"/>
              <a:gd name="T46" fmla="*/ 666 w 677"/>
              <a:gd name="T47" fmla="*/ 308 h 522"/>
              <a:gd name="T48" fmla="*/ 673 w 677"/>
              <a:gd name="T49" fmla="*/ 317 h 522"/>
              <a:gd name="T50" fmla="*/ 405 w 677"/>
              <a:gd name="T51" fmla="*/ 522 h 522"/>
              <a:gd name="T52" fmla="*/ 388 w 677"/>
              <a:gd name="T53" fmla="*/ 513 h 522"/>
              <a:gd name="T54" fmla="*/ 383 w 677"/>
              <a:gd name="T55" fmla="*/ 506 h 522"/>
              <a:gd name="T56" fmla="*/ 385 w 677"/>
              <a:gd name="T57" fmla="*/ 495 h 522"/>
              <a:gd name="T58" fmla="*/ 406 w 677"/>
              <a:gd name="T59" fmla="*/ 463 h 522"/>
              <a:gd name="T60" fmla="*/ 416 w 677"/>
              <a:gd name="T61" fmla="*/ 441 h 522"/>
              <a:gd name="T62" fmla="*/ 417 w 677"/>
              <a:gd name="T63" fmla="*/ 429 h 522"/>
              <a:gd name="T64" fmla="*/ 414 w 677"/>
              <a:gd name="T65" fmla="*/ 418 h 522"/>
              <a:gd name="T66" fmla="*/ 407 w 677"/>
              <a:gd name="T67" fmla="*/ 406 h 522"/>
              <a:gd name="T68" fmla="*/ 392 w 677"/>
              <a:gd name="T69" fmla="*/ 393 h 522"/>
              <a:gd name="T70" fmla="*/ 377 w 677"/>
              <a:gd name="T71" fmla="*/ 386 h 522"/>
              <a:gd name="T72" fmla="*/ 355 w 677"/>
              <a:gd name="T73" fmla="*/ 381 h 522"/>
              <a:gd name="T74" fmla="*/ 325 w 677"/>
              <a:gd name="T75" fmla="*/ 381 h 522"/>
              <a:gd name="T76" fmla="*/ 296 w 677"/>
              <a:gd name="T77" fmla="*/ 388 h 522"/>
              <a:gd name="T78" fmla="*/ 281 w 677"/>
              <a:gd name="T79" fmla="*/ 397 h 522"/>
              <a:gd name="T80" fmla="*/ 269 w 677"/>
              <a:gd name="T81" fmla="*/ 409 h 522"/>
              <a:gd name="T82" fmla="*/ 261 w 677"/>
              <a:gd name="T83" fmla="*/ 423 h 522"/>
              <a:gd name="T84" fmla="*/ 259 w 677"/>
              <a:gd name="T85" fmla="*/ 436 h 522"/>
              <a:gd name="T86" fmla="*/ 262 w 677"/>
              <a:gd name="T87" fmla="*/ 450 h 522"/>
              <a:gd name="T88" fmla="*/ 274 w 677"/>
              <a:gd name="T89" fmla="*/ 472 h 522"/>
              <a:gd name="T90" fmla="*/ 288 w 677"/>
              <a:gd name="T91" fmla="*/ 492 h 522"/>
              <a:gd name="T92" fmla="*/ 291 w 677"/>
              <a:gd name="T93" fmla="*/ 503 h 522"/>
              <a:gd name="T94" fmla="*/ 289 w 677"/>
              <a:gd name="T95" fmla="*/ 511 h 522"/>
              <a:gd name="T96" fmla="*/ 280 w 677"/>
              <a:gd name="T97" fmla="*/ 517 h 522"/>
              <a:gd name="T98" fmla="*/ 0 w 677"/>
              <a:gd name="T99" fmla="*/ 522 h 522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w 677"/>
              <a:gd name="T151" fmla="*/ 0 h 522"/>
              <a:gd name="T152" fmla="*/ 677 w 677"/>
              <a:gd name="T153" fmla="*/ 522 h 522"/>
            </a:gdLst>
            <a:ahLst/>
            <a:cxnLst>
              <a:cxn ang="T100">
                <a:pos x="T0" y="T1"/>
              </a:cxn>
              <a:cxn ang="T101">
                <a:pos x="T2" y="T3"/>
              </a:cxn>
              <a:cxn ang="T102">
                <a:pos x="T4" y="T5"/>
              </a:cxn>
              <a:cxn ang="T103">
                <a:pos x="T6" y="T7"/>
              </a:cxn>
              <a:cxn ang="T104">
                <a:pos x="T8" y="T9"/>
              </a:cxn>
              <a:cxn ang="T105">
                <a:pos x="T10" y="T11"/>
              </a:cxn>
              <a:cxn ang="T106">
                <a:pos x="T12" y="T13"/>
              </a:cxn>
              <a:cxn ang="T107">
                <a:pos x="T14" y="T15"/>
              </a:cxn>
              <a:cxn ang="T108">
                <a:pos x="T16" y="T17"/>
              </a:cxn>
              <a:cxn ang="T109">
                <a:pos x="T18" y="T19"/>
              </a:cxn>
              <a:cxn ang="T110">
                <a:pos x="T20" y="T21"/>
              </a:cxn>
              <a:cxn ang="T111">
                <a:pos x="T22" y="T23"/>
              </a:cxn>
              <a:cxn ang="T112">
                <a:pos x="T24" y="T25"/>
              </a:cxn>
              <a:cxn ang="T113">
                <a:pos x="T26" y="T27"/>
              </a:cxn>
              <a:cxn ang="T114">
                <a:pos x="T28" y="T29"/>
              </a:cxn>
              <a:cxn ang="T115">
                <a:pos x="T30" y="T31"/>
              </a:cxn>
              <a:cxn ang="T116">
                <a:pos x="T32" y="T33"/>
              </a:cxn>
              <a:cxn ang="T117">
                <a:pos x="T34" y="T35"/>
              </a:cxn>
              <a:cxn ang="T118">
                <a:pos x="T36" y="T37"/>
              </a:cxn>
              <a:cxn ang="T119">
                <a:pos x="T38" y="T39"/>
              </a:cxn>
              <a:cxn ang="T120">
                <a:pos x="T40" y="T41"/>
              </a:cxn>
              <a:cxn ang="T121">
                <a:pos x="T42" y="T43"/>
              </a:cxn>
              <a:cxn ang="T122">
                <a:pos x="T44" y="T45"/>
              </a:cxn>
              <a:cxn ang="T123">
                <a:pos x="T46" y="T47"/>
              </a:cxn>
              <a:cxn ang="T124">
                <a:pos x="T48" y="T49"/>
              </a:cxn>
              <a:cxn ang="T125">
                <a:pos x="T50" y="T51"/>
              </a:cxn>
              <a:cxn ang="T126">
                <a:pos x="T52" y="T53"/>
              </a:cxn>
              <a:cxn ang="T127">
                <a:pos x="T54" y="T55"/>
              </a:cxn>
              <a:cxn ang="T128">
                <a:pos x="T56" y="T57"/>
              </a:cxn>
              <a:cxn ang="T129">
                <a:pos x="T58" y="T59"/>
              </a:cxn>
              <a:cxn ang="T130">
                <a:pos x="T60" y="T61"/>
              </a:cxn>
              <a:cxn ang="T131">
                <a:pos x="T62" y="T63"/>
              </a:cxn>
              <a:cxn ang="T132">
                <a:pos x="T64" y="T65"/>
              </a:cxn>
              <a:cxn ang="T133">
                <a:pos x="T66" y="T67"/>
              </a:cxn>
              <a:cxn ang="T134">
                <a:pos x="T68" y="T69"/>
              </a:cxn>
              <a:cxn ang="T135">
                <a:pos x="T70" y="T71"/>
              </a:cxn>
              <a:cxn ang="T136">
                <a:pos x="T72" y="T73"/>
              </a:cxn>
              <a:cxn ang="T137">
                <a:pos x="T74" y="T75"/>
              </a:cxn>
              <a:cxn ang="T138">
                <a:pos x="T76" y="T77"/>
              </a:cxn>
              <a:cxn ang="T139">
                <a:pos x="T78" y="T79"/>
              </a:cxn>
              <a:cxn ang="T140">
                <a:pos x="T80" y="T81"/>
              </a:cxn>
              <a:cxn ang="T141">
                <a:pos x="T82" y="T83"/>
              </a:cxn>
              <a:cxn ang="T142">
                <a:pos x="T84" y="T85"/>
              </a:cxn>
              <a:cxn ang="T143">
                <a:pos x="T86" y="T87"/>
              </a:cxn>
              <a:cxn ang="T144">
                <a:pos x="T88" y="T89"/>
              </a:cxn>
              <a:cxn ang="T145">
                <a:pos x="T90" y="T91"/>
              </a:cxn>
              <a:cxn ang="T146">
                <a:pos x="T92" y="T93"/>
              </a:cxn>
              <a:cxn ang="T147">
                <a:pos x="T94" y="T95"/>
              </a:cxn>
              <a:cxn ang="T148">
                <a:pos x="T96" y="T97"/>
              </a:cxn>
              <a:cxn ang="T149">
                <a:pos x="T98" y="T99"/>
              </a:cxn>
            </a:cxnLst>
            <a:rect l="T150" t="T151" r="T152" b="T153"/>
            <a:pathLst>
              <a:path w="677" h="522">
                <a:moveTo>
                  <a:pt x="677" y="0"/>
                </a:moveTo>
                <a:lnTo>
                  <a:pt x="677" y="193"/>
                </a:lnTo>
                <a:lnTo>
                  <a:pt x="675" y="196"/>
                </a:lnTo>
                <a:lnTo>
                  <a:pt x="674" y="200"/>
                </a:lnTo>
                <a:lnTo>
                  <a:pt x="671" y="205"/>
                </a:lnTo>
                <a:lnTo>
                  <a:pt x="669" y="207"/>
                </a:lnTo>
                <a:lnTo>
                  <a:pt x="668" y="209"/>
                </a:lnTo>
                <a:lnTo>
                  <a:pt x="665" y="212"/>
                </a:lnTo>
                <a:lnTo>
                  <a:pt x="661" y="213"/>
                </a:lnTo>
                <a:lnTo>
                  <a:pt x="657" y="214"/>
                </a:lnTo>
                <a:lnTo>
                  <a:pt x="654" y="213"/>
                </a:lnTo>
                <a:lnTo>
                  <a:pt x="650" y="212"/>
                </a:lnTo>
                <a:lnTo>
                  <a:pt x="646" y="210"/>
                </a:lnTo>
                <a:lnTo>
                  <a:pt x="642" y="208"/>
                </a:lnTo>
                <a:lnTo>
                  <a:pt x="634" y="202"/>
                </a:lnTo>
                <a:lnTo>
                  <a:pt x="627" y="197"/>
                </a:lnTo>
                <a:lnTo>
                  <a:pt x="620" y="192"/>
                </a:lnTo>
                <a:lnTo>
                  <a:pt x="615" y="189"/>
                </a:lnTo>
                <a:lnTo>
                  <a:pt x="610" y="187"/>
                </a:lnTo>
                <a:lnTo>
                  <a:pt x="606" y="185"/>
                </a:lnTo>
                <a:lnTo>
                  <a:pt x="601" y="184"/>
                </a:lnTo>
                <a:lnTo>
                  <a:pt x="597" y="183"/>
                </a:lnTo>
                <a:lnTo>
                  <a:pt x="593" y="182"/>
                </a:lnTo>
                <a:lnTo>
                  <a:pt x="589" y="182"/>
                </a:lnTo>
                <a:lnTo>
                  <a:pt x="586" y="183"/>
                </a:lnTo>
                <a:lnTo>
                  <a:pt x="582" y="183"/>
                </a:lnTo>
                <a:lnTo>
                  <a:pt x="578" y="184"/>
                </a:lnTo>
                <a:lnTo>
                  <a:pt x="574" y="186"/>
                </a:lnTo>
                <a:lnTo>
                  <a:pt x="569" y="188"/>
                </a:lnTo>
                <a:lnTo>
                  <a:pt x="566" y="190"/>
                </a:lnTo>
                <a:lnTo>
                  <a:pt x="562" y="192"/>
                </a:lnTo>
                <a:lnTo>
                  <a:pt x="559" y="195"/>
                </a:lnTo>
                <a:lnTo>
                  <a:pt x="556" y="198"/>
                </a:lnTo>
                <a:lnTo>
                  <a:pt x="551" y="205"/>
                </a:lnTo>
                <a:lnTo>
                  <a:pt x="546" y="213"/>
                </a:lnTo>
                <a:lnTo>
                  <a:pt x="542" y="222"/>
                </a:lnTo>
                <a:lnTo>
                  <a:pt x="539" y="231"/>
                </a:lnTo>
                <a:lnTo>
                  <a:pt x="538" y="236"/>
                </a:lnTo>
                <a:lnTo>
                  <a:pt x="537" y="241"/>
                </a:lnTo>
                <a:lnTo>
                  <a:pt x="535" y="253"/>
                </a:lnTo>
                <a:lnTo>
                  <a:pt x="535" y="263"/>
                </a:lnTo>
                <a:lnTo>
                  <a:pt x="535" y="273"/>
                </a:lnTo>
                <a:lnTo>
                  <a:pt x="536" y="279"/>
                </a:lnTo>
                <a:lnTo>
                  <a:pt x="537" y="284"/>
                </a:lnTo>
                <a:lnTo>
                  <a:pt x="539" y="294"/>
                </a:lnTo>
                <a:lnTo>
                  <a:pt x="543" y="303"/>
                </a:lnTo>
                <a:lnTo>
                  <a:pt x="545" y="308"/>
                </a:lnTo>
                <a:lnTo>
                  <a:pt x="548" y="312"/>
                </a:lnTo>
                <a:lnTo>
                  <a:pt x="552" y="319"/>
                </a:lnTo>
                <a:lnTo>
                  <a:pt x="557" y="325"/>
                </a:lnTo>
                <a:lnTo>
                  <a:pt x="562" y="330"/>
                </a:lnTo>
                <a:lnTo>
                  <a:pt x="568" y="334"/>
                </a:lnTo>
                <a:lnTo>
                  <a:pt x="573" y="337"/>
                </a:lnTo>
                <a:lnTo>
                  <a:pt x="577" y="338"/>
                </a:lnTo>
                <a:lnTo>
                  <a:pt x="582" y="340"/>
                </a:lnTo>
                <a:lnTo>
                  <a:pt x="586" y="340"/>
                </a:lnTo>
                <a:lnTo>
                  <a:pt x="590" y="340"/>
                </a:lnTo>
                <a:lnTo>
                  <a:pt x="595" y="340"/>
                </a:lnTo>
                <a:lnTo>
                  <a:pt x="599" y="339"/>
                </a:lnTo>
                <a:lnTo>
                  <a:pt x="603" y="337"/>
                </a:lnTo>
                <a:lnTo>
                  <a:pt x="607" y="336"/>
                </a:lnTo>
                <a:lnTo>
                  <a:pt x="611" y="334"/>
                </a:lnTo>
                <a:lnTo>
                  <a:pt x="619" y="329"/>
                </a:lnTo>
                <a:lnTo>
                  <a:pt x="633" y="318"/>
                </a:lnTo>
                <a:lnTo>
                  <a:pt x="647" y="309"/>
                </a:lnTo>
                <a:lnTo>
                  <a:pt x="650" y="308"/>
                </a:lnTo>
                <a:lnTo>
                  <a:pt x="653" y="307"/>
                </a:lnTo>
                <a:lnTo>
                  <a:pt x="656" y="306"/>
                </a:lnTo>
                <a:lnTo>
                  <a:pt x="658" y="306"/>
                </a:lnTo>
                <a:lnTo>
                  <a:pt x="661" y="306"/>
                </a:lnTo>
                <a:lnTo>
                  <a:pt x="664" y="307"/>
                </a:lnTo>
                <a:lnTo>
                  <a:pt x="666" y="308"/>
                </a:lnTo>
                <a:lnTo>
                  <a:pt x="668" y="310"/>
                </a:lnTo>
                <a:lnTo>
                  <a:pt x="671" y="313"/>
                </a:lnTo>
                <a:lnTo>
                  <a:pt x="673" y="317"/>
                </a:lnTo>
                <a:lnTo>
                  <a:pt x="677" y="328"/>
                </a:lnTo>
                <a:lnTo>
                  <a:pt x="677" y="522"/>
                </a:lnTo>
                <a:lnTo>
                  <a:pt x="405" y="522"/>
                </a:lnTo>
                <a:lnTo>
                  <a:pt x="398" y="519"/>
                </a:lnTo>
                <a:lnTo>
                  <a:pt x="392" y="516"/>
                </a:lnTo>
                <a:lnTo>
                  <a:pt x="388" y="513"/>
                </a:lnTo>
                <a:lnTo>
                  <a:pt x="386" y="511"/>
                </a:lnTo>
                <a:lnTo>
                  <a:pt x="385" y="510"/>
                </a:lnTo>
                <a:lnTo>
                  <a:pt x="383" y="506"/>
                </a:lnTo>
                <a:lnTo>
                  <a:pt x="383" y="502"/>
                </a:lnTo>
                <a:lnTo>
                  <a:pt x="383" y="499"/>
                </a:lnTo>
                <a:lnTo>
                  <a:pt x="385" y="495"/>
                </a:lnTo>
                <a:lnTo>
                  <a:pt x="390" y="486"/>
                </a:lnTo>
                <a:lnTo>
                  <a:pt x="396" y="477"/>
                </a:lnTo>
                <a:lnTo>
                  <a:pt x="406" y="463"/>
                </a:lnTo>
                <a:lnTo>
                  <a:pt x="411" y="456"/>
                </a:lnTo>
                <a:lnTo>
                  <a:pt x="414" y="448"/>
                </a:lnTo>
                <a:lnTo>
                  <a:pt x="416" y="441"/>
                </a:lnTo>
                <a:lnTo>
                  <a:pt x="417" y="438"/>
                </a:lnTo>
                <a:lnTo>
                  <a:pt x="417" y="435"/>
                </a:lnTo>
                <a:lnTo>
                  <a:pt x="417" y="429"/>
                </a:lnTo>
                <a:lnTo>
                  <a:pt x="416" y="422"/>
                </a:lnTo>
                <a:lnTo>
                  <a:pt x="415" y="420"/>
                </a:lnTo>
                <a:lnTo>
                  <a:pt x="414" y="418"/>
                </a:lnTo>
                <a:lnTo>
                  <a:pt x="412" y="414"/>
                </a:lnTo>
                <a:lnTo>
                  <a:pt x="410" y="410"/>
                </a:lnTo>
                <a:lnTo>
                  <a:pt x="407" y="406"/>
                </a:lnTo>
                <a:lnTo>
                  <a:pt x="404" y="402"/>
                </a:lnTo>
                <a:lnTo>
                  <a:pt x="400" y="399"/>
                </a:lnTo>
                <a:lnTo>
                  <a:pt x="392" y="393"/>
                </a:lnTo>
                <a:lnTo>
                  <a:pt x="387" y="391"/>
                </a:lnTo>
                <a:lnTo>
                  <a:pt x="382" y="388"/>
                </a:lnTo>
                <a:lnTo>
                  <a:pt x="377" y="386"/>
                </a:lnTo>
                <a:lnTo>
                  <a:pt x="372" y="385"/>
                </a:lnTo>
                <a:lnTo>
                  <a:pt x="361" y="382"/>
                </a:lnTo>
                <a:lnTo>
                  <a:pt x="355" y="381"/>
                </a:lnTo>
                <a:lnTo>
                  <a:pt x="349" y="380"/>
                </a:lnTo>
                <a:lnTo>
                  <a:pt x="337" y="380"/>
                </a:lnTo>
                <a:lnTo>
                  <a:pt x="325" y="381"/>
                </a:lnTo>
                <a:lnTo>
                  <a:pt x="313" y="383"/>
                </a:lnTo>
                <a:lnTo>
                  <a:pt x="301" y="386"/>
                </a:lnTo>
                <a:lnTo>
                  <a:pt x="296" y="388"/>
                </a:lnTo>
                <a:lnTo>
                  <a:pt x="291" y="391"/>
                </a:lnTo>
                <a:lnTo>
                  <a:pt x="286" y="394"/>
                </a:lnTo>
                <a:lnTo>
                  <a:pt x="281" y="397"/>
                </a:lnTo>
                <a:lnTo>
                  <a:pt x="277" y="400"/>
                </a:lnTo>
                <a:lnTo>
                  <a:pt x="273" y="404"/>
                </a:lnTo>
                <a:lnTo>
                  <a:pt x="269" y="409"/>
                </a:lnTo>
                <a:lnTo>
                  <a:pt x="266" y="413"/>
                </a:lnTo>
                <a:lnTo>
                  <a:pt x="263" y="418"/>
                </a:lnTo>
                <a:lnTo>
                  <a:pt x="261" y="423"/>
                </a:lnTo>
                <a:lnTo>
                  <a:pt x="260" y="427"/>
                </a:lnTo>
                <a:lnTo>
                  <a:pt x="259" y="432"/>
                </a:lnTo>
                <a:lnTo>
                  <a:pt x="259" y="436"/>
                </a:lnTo>
                <a:lnTo>
                  <a:pt x="260" y="440"/>
                </a:lnTo>
                <a:lnTo>
                  <a:pt x="260" y="445"/>
                </a:lnTo>
                <a:lnTo>
                  <a:pt x="262" y="450"/>
                </a:lnTo>
                <a:lnTo>
                  <a:pt x="265" y="457"/>
                </a:lnTo>
                <a:lnTo>
                  <a:pt x="269" y="465"/>
                </a:lnTo>
                <a:lnTo>
                  <a:pt x="274" y="472"/>
                </a:lnTo>
                <a:lnTo>
                  <a:pt x="279" y="479"/>
                </a:lnTo>
                <a:lnTo>
                  <a:pt x="284" y="486"/>
                </a:lnTo>
                <a:lnTo>
                  <a:pt x="288" y="492"/>
                </a:lnTo>
                <a:lnTo>
                  <a:pt x="290" y="498"/>
                </a:lnTo>
                <a:lnTo>
                  <a:pt x="291" y="501"/>
                </a:lnTo>
                <a:lnTo>
                  <a:pt x="291" y="503"/>
                </a:lnTo>
                <a:lnTo>
                  <a:pt x="291" y="506"/>
                </a:lnTo>
                <a:lnTo>
                  <a:pt x="290" y="508"/>
                </a:lnTo>
                <a:lnTo>
                  <a:pt x="289" y="511"/>
                </a:lnTo>
                <a:lnTo>
                  <a:pt x="286" y="513"/>
                </a:lnTo>
                <a:lnTo>
                  <a:pt x="284" y="515"/>
                </a:lnTo>
                <a:lnTo>
                  <a:pt x="280" y="517"/>
                </a:lnTo>
                <a:lnTo>
                  <a:pt x="276" y="520"/>
                </a:lnTo>
                <a:lnTo>
                  <a:pt x="270" y="521"/>
                </a:lnTo>
                <a:lnTo>
                  <a:pt x="0" y="522"/>
                </a:lnTo>
                <a:lnTo>
                  <a:pt x="0" y="0"/>
                </a:lnTo>
                <a:lnTo>
                  <a:pt x="677" y="0"/>
                </a:lnTo>
                <a:close/>
              </a:path>
            </a:pathLst>
          </a:custGeom>
          <a:ln>
            <a:solidFill>
              <a:schemeClr val="accent6"/>
            </a:solidFill>
            <a:headEnd/>
            <a:tailEnd/>
          </a:ln>
          <a:effectLst/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lIns="252000" tIns="36000" rIns="72000" bIns="36000" anchor="ctr" anchorCtr="0"/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ru-RU" sz="2000" dirty="0" smtClean="0">
              <a:solidFill>
                <a:schemeClr val="accent6"/>
              </a:solidFill>
            </a:endParaRPr>
          </a:p>
        </p:txBody>
      </p:sp>
      <p:pic>
        <p:nvPicPr>
          <p:cNvPr id="38" name="Picture 1" descr="C:\Users\Галина\Desktop\Ларькова_Пазлы\смайлик-сервировка1.png"/>
          <p:cNvPicPr>
            <a:picLocks noChangeAspect="1" noChangeArrowheads="1"/>
          </p:cNvPicPr>
          <p:nvPr/>
        </p:nvPicPr>
        <p:blipFill>
          <a:blip r:embed="rId7"/>
          <a:stretch>
            <a:fillRect/>
          </a:stretch>
        </p:blipFill>
        <p:spPr bwMode="auto">
          <a:xfrm>
            <a:off x="459691" y="512816"/>
            <a:ext cx="1013964" cy="1260000"/>
          </a:xfrm>
          <a:prstGeom prst="rect">
            <a:avLst/>
          </a:prstGeom>
          <a:noFill/>
          <a:effectLst>
            <a:glow rad="63500">
              <a:schemeClr val="accent3">
                <a:satMod val="175000"/>
                <a:alpha val="40000"/>
              </a:schemeClr>
            </a:glow>
          </a:effec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1031" y="1484784"/>
            <a:ext cx="2433103" cy="16259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0" name="1А">
            <a:hlinkClick r:id="" action="ppaction://hlinkshowjump?jump=nextslide"/>
          </p:cNvPr>
          <p:cNvSpPr/>
          <p:nvPr/>
        </p:nvSpPr>
        <p:spPr>
          <a:xfrm>
            <a:off x="6357950" y="3220386"/>
            <a:ext cx="2428892" cy="928694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бумажной салфеткой</a:t>
            </a:r>
          </a:p>
        </p:txBody>
      </p:sp>
      <p:sp>
        <p:nvSpPr>
          <p:cNvPr id="41" name="1В"/>
          <p:cNvSpPr/>
          <p:nvPr/>
        </p:nvSpPr>
        <p:spPr>
          <a:xfrm>
            <a:off x="6357950" y="5236610"/>
            <a:ext cx="2428892" cy="928694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к</a:t>
            </a:r>
            <a:r>
              <a:rPr lang="ru-RU" sz="20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онцом скатерти</a:t>
            </a:r>
          </a:p>
        </p:txBody>
      </p:sp>
      <p:sp>
        <p:nvSpPr>
          <p:cNvPr id="42" name="1Б"/>
          <p:cNvSpPr/>
          <p:nvPr/>
        </p:nvSpPr>
        <p:spPr>
          <a:xfrm>
            <a:off x="6357950" y="4228498"/>
            <a:ext cx="2428892" cy="928694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р</a:t>
            </a:r>
            <a:r>
              <a:rPr lang="ru-RU" sz="20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укавом одежды</a:t>
            </a:r>
          </a:p>
        </p:txBody>
      </p:sp>
      <p:sp>
        <p:nvSpPr>
          <p:cNvPr id="19" name="в.1"/>
          <p:cNvSpPr/>
          <p:nvPr/>
        </p:nvSpPr>
        <p:spPr>
          <a:xfrm>
            <a:off x="1736256" y="757982"/>
            <a:ext cx="6912768" cy="510778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Вытирать испачканные губы и руки надо…</a:t>
            </a:r>
            <a:endParaRPr lang="ru-RU" sz="2400" b="1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79737116"/>
      </p:ext>
    </p:extLst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</p:childTnLst>
        </p:cTn>
      </p:par>
    </p:tnLst>
    <p:bldLst>
      <p:bldP spid="31" grpId="0" animBg="1"/>
      <p:bldP spid="41" grpId="0" animBg="1"/>
      <p:bldP spid="42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Другая 16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70C0"/>
      </a:hlink>
      <a:folHlink>
        <a:srgbClr val="0070C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Тема Office">
  <a:themeElements>
    <a:clrScheme name="Другая 17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70C0"/>
      </a:hlink>
      <a:folHlink>
        <a:srgbClr val="0070C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3540</TotalTime>
  <Words>243</Words>
  <Application>Microsoft Office PowerPoint</Application>
  <PresentationFormat>Экран (4:3)</PresentationFormat>
  <Paragraphs>59</Paragraphs>
  <Slides>13</Slides>
  <Notes>11</Notes>
  <HiddenSlides>0</HiddenSlides>
  <MMClips>0</MMClips>
  <ScaleCrop>false</ScaleCrop>
  <HeadingPairs>
    <vt:vector size="4" baseType="variant">
      <vt:variant>
        <vt:lpstr>Тема</vt:lpstr>
      </vt:variant>
      <vt:variant>
        <vt:i4>2</vt:i4>
      </vt:variant>
      <vt:variant>
        <vt:lpstr>Заголовки слайдов</vt:lpstr>
      </vt:variant>
      <vt:variant>
        <vt:i4>13</vt:i4>
      </vt:variant>
    </vt:vector>
  </HeadingPairs>
  <TitlesOfParts>
    <vt:vector size="15" baseType="lpstr">
      <vt:lpstr>Тема Office</vt:lpstr>
      <vt:lpstr>1_Тема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Галина</dc:creator>
  <cp:lastModifiedBy>Пользователь Windows</cp:lastModifiedBy>
  <cp:revision>269</cp:revision>
  <dcterms:created xsi:type="dcterms:W3CDTF">2016-02-24T13:39:31Z</dcterms:created>
  <dcterms:modified xsi:type="dcterms:W3CDTF">2020-04-02T10:02:45Z</dcterms:modified>
</cp:coreProperties>
</file>