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F575-65A7-493A-B7C7-97E3B90BD67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7ABB-5041-461A-8120-34839EDED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Этот глаз — особый глаз.</a:t>
            </a:r>
          </a:p>
          <a:p>
            <a:r>
              <a:rPr lang="ru-RU" sz="2400" b="1" dirty="0"/>
              <a:t>Быстро взглянет он на вас,</a:t>
            </a:r>
          </a:p>
          <a:p>
            <a:r>
              <a:rPr lang="ru-RU" sz="2400" b="1" dirty="0"/>
              <a:t>И появится на свет</a:t>
            </a:r>
          </a:p>
          <a:p>
            <a:r>
              <a:rPr lang="ru-RU" sz="2400" b="1" dirty="0"/>
              <a:t>Самый точный ваш портрет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60" y="3243916"/>
            <a:ext cx="2844489" cy="245346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1" y="4424508"/>
            <a:ext cx="1464636" cy="10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 под мышкой посижу</a:t>
            </a:r>
          </a:p>
          <a:p>
            <a:r>
              <a:rPr lang="ru-RU" sz="2400" b="1" dirty="0"/>
              <a:t>И что делать укажу:</a:t>
            </a:r>
          </a:p>
          <a:p>
            <a:r>
              <a:rPr lang="ru-RU" sz="2400" b="1" dirty="0"/>
              <a:t>Или разрешу гулять,</a:t>
            </a:r>
          </a:p>
          <a:p>
            <a:r>
              <a:rPr lang="ru-RU" sz="2400" b="1" dirty="0"/>
              <a:t>Или уложу в кровать.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5" y="3446682"/>
            <a:ext cx="2053349" cy="204793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95" y="4424508"/>
            <a:ext cx="1319848" cy="10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179511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1115616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051720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3028165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4036277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5044389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6052501" y="5589240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7204629" y="5589240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8172400" y="5580159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9" y="620689"/>
            <a:ext cx="6336703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Freeform 4"/>
          <p:cNvSpPr>
            <a:spLocks/>
          </p:cNvSpPr>
          <p:nvPr/>
        </p:nvSpPr>
        <p:spPr bwMode="auto">
          <a:xfrm>
            <a:off x="5626055" y="3841930"/>
            <a:ext cx="2114297" cy="1618513"/>
          </a:xfrm>
          <a:custGeom>
            <a:avLst/>
            <a:gdLst>
              <a:gd name="T0" fmla="*/ 279 w 676"/>
              <a:gd name="T1" fmla="*/ 3 h 525"/>
              <a:gd name="T2" fmla="*/ 288 w 676"/>
              <a:gd name="T3" fmla="*/ 10 h 525"/>
              <a:gd name="T4" fmla="*/ 290 w 676"/>
              <a:gd name="T5" fmla="*/ 19 h 525"/>
              <a:gd name="T6" fmla="*/ 287 w 676"/>
              <a:gd name="T7" fmla="*/ 30 h 525"/>
              <a:gd name="T8" fmla="*/ 274 w 676"/>
              <a:gd name="T9" fmla="*/ 49 h 525"/>
              <a:gd name="T10" fmla="*/ 262 w 676"/>
              <a:gd name="T11" fmla="*/ 70 h 525"/>
              <a:gd name="T12" fmla="*/ 259 w 676"/>
              <a:gd name="T13" fmla="*/ 82 h 525"/>
              <a:gd name="T14" fmla="*/ 260 w 676"/>
              <a:gd name="T15" fmla="*/ 93 h 525"/>
              <a:gd name="T16" fmla="*/ 270 w 676"/>
              <a:gd name="T17" fmla="*/ 114 h 525"/>
              <a:gd name="T18" fmla="*/ 283 w 676"/>
              <a:gd name="T19" fmla="*/ 126 h 525"/>
              <a:gd name="T20" fmla="*/ 296 w 676"/>
              <a:gd name="T21" fmla="*/ 132 h 525"/>
              <a:gd name="T22" fmla="*/ 319 w 676"/>
              <a:gd name="T23" fmla="*/ 139 h 525"/>
              <a:gd name="T24" fmla="*/ 350 w 676"/>
              <a:gd name="T25" fmla="*/ 141 h 525"/>
              <a:gd name="T26" fmla="*/ 381 w 676"/>
              <a:gd name="T27" fmla="*/ 133 h 525"/>
              <a:gd name="T28" fmla="*/ 396 w 676"/>
              <a:gd name="T29" fmla="*/ 124 h 525"/>
              <a:gd name="T30" fmla="*/ 411 w 676"/>
              <a:gd name="T31" fmla="*/ 108 h 525"/>
              <a:gd name="T32" fmla="*/ 417 w 676"/>
              <a:gd name="T33" fmla="*/ 95 h 525"/>
              <a:gd name="T34" fmla="*/ 417 w 676"/>
              <a:gd name="T35" fmla="*/ 82 h 525"/>
              <a:gd name="T36" fmla="*/ 406 w 676"/>
              <a:gd name="T37" fmla="*/ 58 h 525"/>
              <a:gd name="T38" fmla="*/ 387 w 676"/>
              <a:gd name="T39" fmla="*/ 30 h 525"/>
              <a:gd name="T40" fmla="*/ 383 w 676"/>
              <a:gd name="T41" fmla="*/ 18 h 525"/>
              <a:gd name="T42" fmla="*/ 385 w 676"/>
              <a:gd name="T43" fmla="*/ 11 h 525"/>
              <a:gd name="T44" fmla="*/ 393 w 676"/>
              <a:gd name="T45" fmla="*/ 4 h 525"/>
              <a:gd name="T46" fmla="*/ 676 w 676"/>
              <a:gd name="T47" fmla="*/ 0 h 525"/>
              <a:gd name="T48" fmla="*/ 0 w 676"/>
              <a:gd name="T49" fmla="*/ 329 h 525"/>
              <a:gd name="T50" fmla="*/ 8 w 676"/>
              <a:gd name="T51" fmla="*/ 312 h 525"/>
              <a:gd name="T52" fmla="*/ 15 w 676"/>
              <a:gd name="T53" fmla="*/ 307 h 525"/>
              <a:gd name="T54" fmla="*/ 27 w 676"/>
              <a:gd name="T55" fmla="*/ 309 h 525"/>
              <a:gd name="T56" fmla="*/ 58 w 676"/>
              <a:gd name="T57" fmla="*/ 330 h 525"/>
              <a:gd name="T58" fmla="*/ 79 w 676"/>
              <a:gd name="T59" fmla="*/ 340 h 525"/>
              <a:gd name="T60" fmla="*/ 92 w 676"/>
              <a:gd name="T61" fmla="*/ 341 h 525"/>
              <a:gd name="T62" fmla="*/ 107 w 676"/>
              <a:gd name="T63" fmla="*/ 336 h 525"/>
              <a:gd name="T64" fmla="*/ 119 w 676"/>
              <a:gd name="T65" fmla="*/ 328 h 525"/>
              <a:gd name="T66" fmla="*/ 128 w 676"/>
              <a:gd name="T67" fmla="*/ 316 h 525"/>
              <a:gd name="T68" fmla="*/ 135 w 676"/>
              <a:gd name="T69" fmla="*/ 301 h 525"/>
              <a:gd name="T70" fmla="*/ 140 w 676"/>
              <a:gd name="T71" fmla="*/ 278 h 525"/>
              <a:gd name="T72" fmla="*/ 141 w 676"/>
              <a:gd name="T73" fmla="*/ 248 h 525"/>
              <a:gd name="T74" fmla="*/ 133 w 676"/>
              <a:gd name="T75" fmla="*/ 220 h 525"/>
              <a:gd name="T76" fmla="*/ 125 w 676"/>
              <a:gd name="T77" fmla="*/ 205 h 525"/>
              <a:gd name="T78" fmla="*/ 113 w 676"/>
              <a:gd name="T79" fmla="*/ 193 h 525"/>
              <a:gd name="T80" fmla="*/ 98 w 676"/>
              <a:gd name="T81" fmla="*/ 185 h 525"/>
              <a:gd name="T82" fmla="*/ 84 w 676"/>
              <a:gd name="T83" fmla="*/ 182 h 525"/>
              <a:gd name="T84" fmla="*/ 72 w 676"/>
              <a:gd name="T85" fmla="*/ 186 h 525"/>
              <a:gd name="T86" fmla="*/ 49 w 676"/>
              <a:gd name="T87" fmla="*/ 198 h 525"/>
              <a:gd name="T88" fmla="*/ 29 w 676"/>
              <a:gd name="T89" fmla="*/ 211 h 525"/>
              <a:gd name="T90" fmla="*/ 18 w 676"/>
              <a:gd name="T91" fmla="*/ 215 h 525"/>
              <a:gd name="T92" fmla="*/ 11 w 676"/>
              <a:gd name="T93" fmla="*/ 213 h 525"/>
              <a:gd name="T94" fmla="*/ 4 w 676"/>
              <a:gd name="T95" fmla="*/ 204 h 525"/>
              <a:gd name="T96" fmla="*/ 0 w 676"/>
              <a:gd name="T97" fmla="*/ 0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6"/>
              <a:gd name="T148" fmla="*/ 0 h 525"/>
              <a:gd name="T149" fmla="*/ 676 w 676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6" h="525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0"/>
                </a:lnTo>
                <a:lnTo>
                  <a:pt x="261" y="74"/>
                </a:lnTo>
                <a:lnTo>
                  <a:pt x="260" y="78"/>
                </a:lnTo>
                <a:lnTo>
                  <a:pt x="259" y="82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0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2"/>
                </a:lnTo>
                <a:lnTo>
                  <a:pt x="415" y="73"/>
                </a:lnTo>
                <a:lnTo>
                  <a:pt x="411" y="66"/>
                </a:lnTo>
                <a:lnTo>
                  <a:pt x="406" y="58"/>
                </a:lnTo>
                <a:lnTo>
                  <a:pt x="396" y="43"/>
                </a:lnTo>
                <a:lnTo>
                  <a:pt x="391" y="37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5"/>
                </a:lnTo>
                <a:lnTo>
                  <a:pt x="0" y="525"/>
                </a:lnTo>
                <a:lnTo>
                  <a:pt x="0" y="329"/>
                </a:lnTo>
                <a:lnTo>
                  <a:pt x="2" y="322"/>
                </a:lnTo>
                <a:lnTo>
                  <a:pt x="5" y="316"/>
                </a:lnTo>
                <a:lnTo>
                  <a:pt x="8" y="312"/>
                </a:lnTo>
                <a:lnTo>
                  <a:pt x="10" y="310"/>
                </a:lnTo>
                <a:lnTo>
                  <a:pt x="12" y="309"/>
                </a:lnTo>
                <a:lnTo>
                  <a:pt x="15" y="307"/>
                </a:lnTo>
                <a:lnTo>
                  <a:pt x="19" y="307"/>
                </a:lnTo>
                <a:lnTo>
                  <a:pt x="23" y="307"/>
                </a:lnTo>
                <a:lnTo>
                  <a:pt x="27" y="309"/>
                </a:lnTo>
                <a:lnTo>
                  <a:pt x="35" y="314"/>
                </a:lnTo>
                <a:lnTo>
                  <a:pt x="44" y="320"/>
                </a:lnTo>
                <a:lnTo>
                  <a:pt x="58" y="330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7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8"/>
                </a:lnTo>
                <a:lnTo>
                  <a:pt x="122" y="324"/>
                </a:lnTo>
                <a:lnTo>
                  <a:pt x="125" y="320"/>
                </a:lnTo>
                <a:lnTo>
                  <a:pt x="128" y="316"/>
                </a:lnTo>
                <a:lnTo>
                  <a:pt x="131" y="311"/>
                </a:lnTo>
                <a:lnTo>
                  <a:pt x="133" y="306"/>
                </a:lnTo>
                <a:lnTo>
                  <a:pt x="135" y="301"/>
                </a:lnTo>
                <a:lnTo>
                  <a:pt x="137" y="296"/>
                </a:lnTo>
                <a:lnTo>
                  <a:pt x="139" y="285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7"/>
                </a:lnTo>
                <a:lnTo>
                  <a:pt x="113" y="193"/>
                </a:lnTo>
                <a:lnTo>
                  <a:pt x="107" y="190"/>
                </a:lnTo>
                <a:lnTo>
                  <a:pt x="102" y="187"/>
                </a:lnTo>
                <a:lnTo>
                  <a:pt x="98" y="185"/>
                </a:lnTo>
                <a:lnTo>
                  <a:pt x="93" y="184"/>
                </a:lnTo>
                <a:lnTo>
                  <a:pt x="89" y="182"/>
                </a:lnTo>
                <a:lnTo>
                  <a:pt x="84" y="182"/>
                </a:lnTo>
                <a:lnTo>
                  <a:pt x="80" y="184"/>
                </a:lnTo>
                <a:lnTo>
                  <a:pt x="76" y="184"/>
                </a:lnTo>
                <a:lnTo>
                  <a:pt x="72" y="186"/>
                </a:lnTo>
                <a:lnTo>
                  <a:pt x="64" y="189"/>
                </a:lnTo>
                <a:lnTo>
                  <a:pt x="56" y="193"/>
                </a:lnTo>
                <a:lnTo>
                  <a:pt x="49" y="198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200"/>
                </a:lnTo>
                <a:lnTo>
                  <a:pt x="0" y="19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5"/>
          <p:cNvSpPr>
            <a:spLocks/>
          </p:cNvSpPr>
          <p:nvPr/>
        </p:nvSpPr>
        <p:spPr bwMode="auto">
          <a:xfrm>
            <a:off x="5182734" y="1793559"/>
            <a:ext cx="2557618" cy="2485706"/>
          </a:xfrm>
          <a:custGeom>
            <a:avLst/>
            <a:gdLst>
              <a:gd name="T0" fmla="*/ 47 w 817"/>
              <a:gd name="T1" fmla="*/ 324 h 806"/>
              <a:gd name="T2" fmla="*/ 64 w 817"/>
              <a:gd name="T3" fmla="*/ 324 h 806"/>
              <a:gd name="T4" fmla="*/ 91 w 817"/>
              <a:gd name="T5" fmla="*/ 338 h 806"/>
              <a:gd name="T6" fmla="*/ 116 w 817"/>
              <a:gd name="T7" fmla="*/ 354 h 806"/>
              <a:gd name="T8" fmla="*/ 130 w 817"/>
              <a:gd name="T9" fmla="*/ 353 h 806"/>
              <a:gd name="T10" fmla="*/ 139 w 817"/>
              <a:gd name="T11" fmla="*/ 341 h 806"/>
              <a:gd name="T12" fmla="*/ 418 w 817"/>
              <a:gd name="T13" fmla="*/ 138 h 806"/>
              <a:gd name="T14" fmla="*/ 432 w 817"/>
              <a:gd name="T15" fmla="*/ 126 h 806"/>
              <a:gd name="T16" fmla="*/ 427 w 817"/>
              <a:gd name="T17" fmla="*/ 108 h 806"/>
              <a:gd name="T18" fmla="*/ 407 w 817"/>
              <a:gd name="T19" fmla="*/ 77 h 806"/>
              <a:gd name="T20" fmla="*/ 401 w 817"/>
              <a:gd name="T21" fmla="*/ 57 h 806"/>
              <a:gd name="T22" fmla="*/ 406 w 817"/>
              <a:gd name="T23" fmla="*/ 34 h 806"/>
              <a:gd name="T24" fmla="*/ 422 w 817"/>
              <a:gd name="T25" fmla="*/ 17 h 806"/>
              <a:gd name="T26" fmla="*/ 446 w 817"/>
              <a:gd name="T27" fmla="*/ 5 h 806"/>
              <a:gd name="T28" fmla="*/ 474 w 817"/>
              <a:gd name="T29" fmla="*/ 0 h 806"/>
              <a:gd name="T30" fmla="*/ 503 w 817"/>
              <a:gd name="T31" fmla="*/ 2 h 806"/>
              <a:gd name="T32" fmla="*/ 524 w 817"/>
              <a:gd name="T33" fmla="*/ 9 h 806"/>
              <a:gd name="T34" fmla="*/ 545 w 817"/>
              <a:gd name="T35" fmla="*/ 24 h 806"/>
              <a:gd name="T36" fmla="*/ 556 w 817"/>
              <a:gd name="T37" fmla="*/ 42 h 806"/>
              <a:gd name="T38" fmla="*/ 556 w 817"/>
              <a:gd name="T39" fmla="*/ 64 h 806"/>
              <a:gd name="T40" fmla="*/ 547 w 817"/>
              <a:gd name="T41" fmla="*/ 83 h 806"/>
              <a:gd name="T42" fmla="*/ 525 w 817"/>
              <a:gd name="T43" fmla="*/ 114 h 806"/>
              <a:gd name="T44" fmla="*/ 524 w 817"/>
              <a:gd name="T45" fmla="*/ 128 h 806"/>
              <a:gd name="T46" fmla="*/ 532 w 817"/>
              <a:gd name="T47" fmla="*/ 136 h 806"/>
              <a:gd name="T48" fmla="*/ 817 w 817"/>
              <a:gd name="T49" fmla="*/ 141 h 806"/>
              <a:gd name="T50" fmla="*/ 531 w 817"/>
              <a:gd name="T51" fmla="*/ 670 h 806"/>
              <a:gd name="T52" fmla="*/ 524 w 817"/>
              <a:gd name="T53" fmla="*/ 680 h 806"/>
              <a:gd name="T54" fmla="*/ 527 w 817"/>
              <a:gd name="T55" fmla="*/ 694 h 806"/>
              <a:gd name="T56" fmla="*/ 547 w 817"/>
              <a:gd name="T57" fmla="*/ 722 h 806"/>
              <a:gd name="T58" fmla="*/ 558 w 817"/>
              <a:gd name="T59" fmla="*/ 752 h 806"/>
              <a:gd name="T60" fmla="*/ 554 w 817"/>
              <a:gd name="T61" fmla="*/ 769 h 806"/>
              <a:gd name="T62" fmla="*/ 537 w 817"/>
              <a:gd name="T63" fmla="*/ 788 h 806"/>
              <a:gd name="T64" fmla="*/ 510 w 817"/>
              <a:gd name="T65" fmla="*/ 802 h 806"/>
              <a:gd name="T66" fmla="*/ 477 w 817"/>
              <a:gd name="T67" fmla="*/ 806 h 806"/>
              <a:gd name="T68" fmla="*/ 441 w 817"/>
              <a:gd name="T69" fmla="*/ 798 h 806"/>
              <a:gd name="T70" fmla="*/ 419 w 817"/>
              <a:gd name="T71" fmla="*/ 786 h 806"/>
              <a:gd name="T72" fmla="*/ 404 w 817"/>
              <a:gd name="T73" fmla="*/ 767 h 806"/>
              <a:gd name="T74" fmla="*/ 400 w 817"/>
              <a:gd name="T75" fmla="*/ 750 h 806"/>
              <a:gd name="T76" fmla="*/ 406 w 817"/>
              <a:gd name="T77" fmla="*/ 728 h 806"/>
              <a:gd name="T78" fmla="*/ 424 w 817"/>
              <a:gd name="T79" fmla="*/ 700 h 806"/>
              <a:gd name="T80" fmla="*/ 432 w 817"/>
              <a:gd name="T81" fmla="*/ 682 h 806"/>
              <a:gd name="T82" fmla="*/ 428 w 817"/>
              <a:gd name="T83" fmla="*/ 673 h 806"/>
              <a:gd name="T84" fmla="*/ 412 w 817"/>
              <a:gd name="T85" fmla="*/ 664 h 806"/>
              <a:gd name="T86" fmla="*/ 135 w 817"/>
              <a:gd name="T87" fmla="*/ 453 h 806"/>
              <a:gd name="T88" fmla="*/ 125 w 817"/>
              <a:gd name="T89" fmla="*/ 446 h 806"/>
              <a:gd name="T90" fmla="*/ 110 w 817"/>
              <a:gd name="T91" fmla="*/ 451 h 806"/>
              <a:gd name="T92" fmla="*/ 74 w 817"/>
              <a:gd name="T93" fmla="*/ 476 h 806"/>
              <a:gd name="T94" fmla="*/ 54 w 817"/>
              <a:gd name="T95" fmla="*/ 482 h 806"/>
              <a:gd name="T96" fmla="*/ 37 w 817"/>
              <a:gd name="T97" fmla="*/ 478 h 806"/>
              <a:gd name="T98" fmla="*/ 17 w 817"/>
              <a:gd name="T99" fmla="*/ 461 h 806"/>
              <a:gd name="T100" fmla="*/ 4 w 817"/>
              <a:gd name="T101" fmla="*/ 433 h 806"/>
              <a:gd name="T102" fmla="*/ 0 w 817"/>
              <a:gd name="T103" fmla="*/ 401 h 806"/>
              <a:gd name="T104" fmla="*/ 7 w 817"/>
              <a:gd name="T105" fmla="*/ 365 h 806"/>
              <a:gd name="T106" fmla="*/ 19 w 817"/>
              <a:gd name="T107" fmla="*/ 342 h 8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6"/>
              <a:gd name="T164" fmla="*/ 817 w 817"/>
              <a:gd name="T165" fmla="*/ 806 h 8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6">
                <a:moveTo>
                  <a:pt x="33" y="330"/>
                </a:moveTo>
                <a:lnTo>
                  <a:pt x="38" y="327"/>
                </a:lnTo>
                <a:lnTo>
                  <a:pt x="43" y="325"/>
                </a:lnTo>
                <a:lnTo>
                  <a:pt x="47" y="324"/>
                </a:lnTo>
                <a:lnTo>
                  <a:pt x="51" y="323"/>
                </a:lnTo>
                <a:lnTo>
                  <a:pt x="56" y="323"/>
                </a:lnTo>
                <a:lnTo>
                  <a:pt x="60" y="323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1" y="338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19" y="355"/>
                </a:lnTo>
                <a:lnTo>
                  <a:pt x="122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6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7"/>
                </a:lnTo>
                <a:lnTo>
                  <a:pt x="404" y="71"/>
                </a:lnTo>
                <a:lnTo>
                  <a:pt x="403" y="67"/>
                </a:lnTo>
                <a:lnTo>
                  <a:pt x="402" y="64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3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3"/>
                </a:lnTo>
                <a:lnTo>
                  <a:pt x="537" y="17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4"/>
                </a:lnTo>
                <a:lnTo>
                  <a:pt x="555" y="68"/>
                </a:lnTo>
                <a:lnTo>
                  <a:pt x="551" y="75"/>
                </a:lnTo>
                <a:lnTo>
                  <a:pt x="549" y="79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9"/>
                </a:lnTo>
                <a:lnTo>
                  <a:pt x="545" y="141"/>
                </a:lnTo>
                <a:lnTo>
                  <a:pt x="817" y="141"/>
                </a:lnTo>
                <a:lnTo>
                  <a:pt x="817" y="664"/>
                </a:lnTo>
                <a:lnTo>
                  <a:pt x="545" y="664"/>
                </a:lnTo>
                <a:lnTo>
                  <a:pt x="535" y="668"/>
                </a:lnTo>
                <a:lnTo>
                  <a:pt x="531" y="670"/>
                </a:lnTo>
                <a:lnTo>
                  <a:pt x="528" y="672"/>
                </a:lnTo>
                <a:lnTo>
                  <a:pt x="526" y="675"/>
                </a:lnTo>
                <a:lnTo>
                  <a:pt x="524" y="677"/>
                </a:lnTo>
                <a:lnTo>
                  <a:pt x="524" y="680"/>
                </a:lnTo>
                <a:lnTo>
                  <a:pt x="523" y="682"/>
                </a:lnTo>
                <a:lnTo>
                  <a:pt x="524" y="685"/>
                </a:lnTo>
                <a:lnTo>
                  <a:pt x="524" y="688"/>
                </a:lnTo>
                <a:lnTo>
                  <a:pt x="527" y="694"/>
                </a:lnTo>
                <a:lnTo>
                  <a:pt x="531" y="701"/>
                </a:lnTo>
                <a:lnTo>
                  <a:pt x="536" y="708"/>
                </a:lnTo>
                <a:lnTo>
                  <a:pt x="542" y="715"/>
                </a:lnTo>
                <a:lnTo>
                  <a:pt x="547" y="722"/>
                </a:lnTo>
                <a:lnTo>
                  <a:pt x="551" y="730"/>
                </a:lnTo>
                <a:lnTo>
                  <a:pt x="555" y="738"/>
                </a:lnTo>
                <a:lnTo>
                  <a:pt x="558" y="746"/>
                </a:lnTo>
                <a:lnTo>
                  <a:pt x="558" y="752"/>
                </a:lnTo>
                <a:lnTo>
                  <a:pt x="558" y="756"/>
                </a:lnTo>
                <a:lnTo>
                  <a:pt x="557" y="760"/>
                </a:lnTo>
                <a:lnTo>
                  <a:pt x="556" y="764"/>
                </a:lnTo>
                <a:lnTo>
                  <a:pt x="554" y="769"/>
                </a:lnTo>
                <a:lnTo>
                  <a:pt x="552" y="773"/>
                </a:lnTo>
                <a:lnTo>
                  <a:pt x="545" y="781"/>
                </a:lnTo>
                <a:lnTo>
                  <a:pt x="541" y="785"/>
                </a:lnTo>
                <a:lnTo>
                  <a:pt x="537" y="788"/>
                </a:lnTo>
                <a:lnTo>
                  <a:pt x="529" y="794"/>
                </a:lnTo>
                <a:lnTo>
                  <a:pt x="524" y="796"/>
                </a:lnTo>
                <a:lnTo>
                  <a:pt x="520" y="798"/>
                </a:lnTo>
                <a:lnTo>
                  <a:pt x="510" y="802"/>
                </a:lnTo>
                <a:lnTo>
                  <a:pt x="503" y="803"/>
                </a:lnTo>
                <a:lnTo>
                  <a:pt x="498" y="804"/>
                </a:lnTo>
                <a:lnTo>
                  <a:pt x="488" y="805"/>
                </a:lnTo>
                <a:lnTo>
                  <a:pt x="477" y="806"/>
                </a:lnTo>
                <a:lnTo>
                  <a:pt x="466" y="805"/>
                </a:lnTo>
                <a:lnTo>
                  <a:pt x="456" y="803"/>
                </a:lnTo>
                <a:lnTo>
                  <a:pt x="446" y="800"/>
                </a:lnTo>
                <a:lnTo>
                  <a:pt x="441" y="798"/>
                </a:lnTo>
                <a:lnTo>
                  <a:pt x="436" y="796"/>
                </a:lnTo>
                <a:lnTo>
                  <a:pt x="427" y="792"/>
                </a:lnTo>
                <a:lnTo>
                  <a:pt x="423" y="789"/>
                </a:lnTo>
                <a:lnTo>
                  <a:pt x="419" y="786"/>
                </a:lnTo>
                <a:lnTo>
                  <a:pt x="412" y="780"/>
                </a:lnTo>
                <a:lnTo>
                  <a:pt x="409" y="776"/>
                </a:lnTo>
                <a:lnTo>
                  <a:pt x="407" y="772"/>
                </a:lnTo>
                <a:lnTo>
                  <a:pt x="404" y="767"/>
                </a:lnTo>
                <a:lnTo>
                  <a:pt x="402" y="763"/>
                </a:lnTo>
                <a:lnTo>
                  <a:pt x="401" y="758"/>
                </a:lnTo>
                <a:lnTo>
                  <a:pt x="400" y="754"/>
                </a:lnTo>
                <a:lnTo>
                  <a:pt x="400" y="750"/>
                </a:lnTo>
                <a:lnTo>
                  <a:pt x="400" y="744"/>
                </a:lnTo>
                <a:lnTo>
                  <a:pt x="401" y="740"/>
                </a:lnTo>
                <a:lnTo>
                  <a:pt x="402" y="736"/>
                </a:lnTo>
                <a:lnTo>
                  <a:pt x="406" y="728"/>
                </a:lnTo>
                <a:lnTo>
                  <a:pt x="410" y="721"/>
                </a:lnTo>
                <a:lnTo>
                  <a:pt x="415" y="713"/>
                </a:lnTo>
                <a:lnTo>
                  <a:pt x="420" y="706"/>
                </a:lnTo>
                <a:lnTo>
                  <a:pt x="424" y="700"/>
                </a:lnTo>
                <a:lnTo>
                  <a:pt x="428" y="694"/>
                </a:lnTo>
                <a:lnTo>
                  <a:pt x="431" y="688"/>
                </a:lnTo>
                <a:lnTo>
                  <a:pt x="432" y="685"/>
                </a:lnTo>
                <a:lnTo>
                  <a:pt x="432" y="682"/>
                </a:lnTo>
                <a:lnTo>
                  <a:pt x="432" y="680"/>
                </a:lnTo>
                <a:lnTo>
                  <a:pt x="431" y="677"/>
                </a:lnTo>
                <a:lnTo>
                  <a:pt x="430" y="675"/>
                </a:lnTo>
                <a:lnTo>
                  <a:pt x="428" y="673"/>
                </a:lnTo>
                <a:lnTo>
                  <a:pt x="425" y="670"/>
                </a:lnTo>
                <a:lnTo>
                  <a:pt x="421" y="668"/>
                </a:lnTo>
                <a:lnTo>
                  <a:pt x="417" y="666"/>
                </a:lnTo>
                <a:lnTo>
                  <a:pt x="412" y="664"/>
                </a:lnTo>
                <a:lnTo>
                  <a:pt x="141" y="664"/>
                </a:lnTo>
                <a:lnTo>
                  <a:pt x="141" y="468"/>
                </a:lnTo>
                <a:lnTo>
                  <a:pt x="137" y="458"/>
                </a:lnTo>
                <a:lnTo>
                  <a:pt x="135" y="453"/>
                </a:lnTo>
                <a:lnTo>
                  <a:pt x="133" y="451"/>
                </a:lnTo>
                <a:lnTo>
                  <a:pt x="130" y="448"/>
                </a:lnTo>
                <a:lnTo>
                  <a:pt x="128" y="447"/>
                </a:lnTo>
                <a:lnTo>
                  <a:pt x="125" y="446"/>
                </a:lnTo>
                <a:lnTo>
                  <a:pt x="122" y="446"/>
                </a:lnTo>
                <a:lnTo>
                  <a:pt x="119" y="447"/>
                </a:lnTo>
                <a:lnTo>
                  <a:pt x="116" y="448"/>
                </a:lnTo>
                <a:lnTo>
                  <a:pt x="110" y="451"/>
                </a:lnTo>
                <a:lnTo>
                  <a:pt x="103" y="456"/>
                </a:lnTo>
                <a:lnTo>
                  <a:pt x="96" y="461"/>
                </a:lnTo>
                <a:lnTo>
                  <a:pt x="82" y="471"/>
                </a:lnTo>
                <a:lnTo>
                  <a:pt x="74" y="476"/>
                </a:lnTo>
                <a:lnTo>
                  <a:pt x="70" y="478"/>
                </a:lnTo>
                <a:lnTo>
                  <a:pt x="66" y="479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5" y="481"/>
                </a:lnTo>
                <a:lnTo>
                  <a:pt x="41" y="480"/>
                </a:lnTo>
                <a:lnTo>
                  <a:pt x="37" y="478"/>
                </a:lnTo>
                <a:lnTo>
                  <a:pt x="32" y="476"/>
                </a:lnTo>
                <a:lnTo>
                  <a:pt x="24" y="469"/>
                </a:lnTo>
                <a:lnTo>
                  <a:pt x="21" y="465"/>
                </a:lnTo>
                <a:lnTo>
                  <a:pt x="17" y="461"/>
                </a:lnTo>
                <a:lnTo>
                  <a:pt x="12" y="452"/>
                </a:lnTo>
                <a:lnTo>
                  <a:pt x="9" y="447"/>
                </a:lnTo>
                <a:lnTo>
                  <a:pt x="7" y="443"/>
                </a:lnTo>
                <a:lnTo>
                  <a:pt x="4" y="433"/>
                </a:lnTo>
                <a:lnTo>
                  <a:pt x="2" y="427"/>
                </a:lnTo>
                <a:lnTo>
                  <a:pt x="1" y="422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5"/>
                </a:lnTo>
                <a:lnTo>
                  <a:pt x="29" y="332"/>
                </a:lnTo>
                <a:lnTo>
                  <a:pt x="33" y="33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8" name="Freeform 6"/>
          <p:cNvSpPr>
            <a:spLocks/>
          </p:cNvSpPr>
          <p:nvPr/>
        </p:nvSpPr>
        <p:spPr bwMode="auto">
          <a:xfrm>
            <a:off x="3079805" y="3400857"/>
            <a:ext cx="2985781" cy="2059586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9" name="Freeform 7"/>
          <p:cNvSpPr>
            <a:spLocks/>
          </p:cNvSpPr>
          <p:nvPr/>
        </p:nvSpPr>
        <p:spPr bwMode="auto">
          <a:xfrm>
            <a:off x="3519337" y="1793559"/>
            <a:ext cx="2106719" cy="2048371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40" name="Freeform 8"/>
          <p:cNvSpPr>
            <a:spLocks/>
          </p:cNvSpPr>
          <p:nvPr/>
        </p:nvSpPr>
        <p:spPr bwMode="auto">
          <a:xfrm>
            <a:off x="1405040" y="3841930"/>
            <a:ext cx="2118085" cy="1618513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1" name="Freeform 9"/>
          <p:cNvSpPr>
            <a:spLocks/>
          </p:cNvSpPr>
          <p:nvPr/>
        </p:nvSpPr>
        <p:spPr bwMode="auto">
          <a:xfrm>
            <a:off x="5182734" y="616121"/>
            <a:ext cx="2557618" cy="1611035"/>
          </a:xfrm>
          <a:custGeom>
            <a:avLst/>
            <a:gdLst>
              <a:gd name="T0" fmla="*/ 538 w 817"/>
              <a:gd name="T1" fmla="*/ 519 h 522"/>
              <a:gd name="T2" fmla="*/ 527 w 817"/>
              <a:gd name="T3" fmla="*/ 512 h 522"/>
              <a:gd name="T4" fmla="*/ 524 w 817"/>
              <a:gd name="T5" fmla="*/ 503 h 522"/>
              <a:gd name="T6" fmla="*/ 530 w 817"/>
              <a:gd name="T7" fmla="*/ 487 h 522"/>
              <a:gd name="T8" fmla="*/ 551 w 817"/>
              <a:gd name="T9" fmla="*/ 456 h 522"/>
              <a:gd name="T10" fmla="*/ 557 w 817"/>
              <a:gd name="T11" fmla="*/ 439 h 522"/>
              <a:gd name="T12" fmla="*/ 556 w 817"/>
              <a:gd name="T13" fmla="*/ 423 h 522"/>
              <a:gd name="T14" fmla="*/ 553 w 817"/>
              <a:gd name="T15" fmla="*/ 414 h 522"/>
              <a:gd name="T16" fmla="*/ 545 w 817"/>
              <a:gd name="T17" fmla="*/ 403 h 522"/>
              <a:gd name="T18" fmla="*/ 528 w 817"/>
              <a:gd name="T19" fmla="*/ 391 h 522"/>
              <a:gd name="T20" fmla="*/ 513 w 817"/>
              <a:gd name="T21" fmla="*/ 385 h 522"/>
              <a:gd name="T22" fmla="*/ 489 w 817"/>
              <a:gd name="T23" fmla="*/ 381 h 522"/>
              <a:gd name="T24" fmla="*/ 453 w 817"/>
              <a:gd name="T25" fmla="*/ 383 h 522"/>
              <a:gd name="T26" fmla="*/ 432 w 817"/>
              <a:gd name="T27" fmla="*/ 391 h 522"/>
              <a:gd name="T28" fmla="*/ 418 w 817"/>
              <a:gd name="T29" fmla="*/ 401 h 522"/>
              <a:gd name="T30" fmla="*/ 406 w 817"/>
              <a:gd name="T31" fmla="*/ 414 h 522"/>
              <a:gd name="T32" fmla="*/ 401 w 817"/>
              <a:gd name="T33" fmla="*/ 428 h 522"/>
              <a:gd name="T34" fmla="*/ 400 w 817"/>
              <a:gd name="T35" fmla="*/ 441 h 522"/>
              <a:gd name="T36" fmla="*/ 406 w 817"/>
              <a:gd name="T37" fmla="*/ 458 h 522"/>
              <a:gd name="T38" fmla="*/ 420 w 817"/>
              <a:gd name="T39" fmla="*/ 480 h 522"/>
              <a:gd name="T40" fmla="*/ 431 w 817"/>
              <a:gd name="T41" fmla="*/ 498 h 522"/>
              <a:gd name="T42" fmla="*/ 431 w 817"/>
              <a:gd name="T43" fmla="*/ 506 h 522"/>
              <a:gd name="T44" fmla="*/ 427 w 817"/>
              <a:gd name="T45" fmla="*/ 514 h 522"/>
              <a:gd name="T46" fmla="*/ 416 w 817"/>
              <a:gd name="T47" fmla="*/ 520 h 522"/>
              <a:gd name="T48" fmla="*/ 141 w 817"/>
              <a:gd name="T49" fmla="*/ 325 h 522"/>
              <a:gd name="T50" fmla="*/ 130 w 817"/>
              <a:gd name="T51" fmla="*/ 307 h 522"/>
              <a:gd name="T52" fmla="*/ 122 w 817"/>
              <a:gd name="T53" fmla="*/ 305 h 522"/>
              <a:gd name="T54" fmla="*/ 110 w 817"/>
              <a:gd name="T55" fmla="*/ 310 h 522"/>
              <a:gd name="T56" fmla="*/ 82 w 817"/>
              <a:gd name="T57" fmla="*/ 329 h 522"/>
              <a:gd name="T58" fmla="*/ 70 w 817"/>
              <a:gd name="T59" fmla="*/ 336 h 522"/>
              <a:gd name="T60" fmla="*/ 54 w 817"/>
              <a:gd name="T61" fmla="*/ 340 h 522"/>
              <a:gd name="T62" fmla="*/ 41 w 817"/>
              <a:gd name="T63" fmla="*/ 338 h 522"/>
              <a:gd name="T64" fmla="*/ 24 w 817"/>
              <a:gd name="T65" fmla="*/ 327 h 522"/>
              <a:gd name="T66" fmla="*/ 12 w 817"/>
              <a:gd name="T67" fmla="*/ 311 h 522"/>
              <a:gd name="T68" fmla="*/ 4 w 817"/>
              <a:gd name="T69" fmla="*/ 292 h 522"/>
              <a:gd name="T70" fmla="*/ 0 w 817"/>
              <a:gd name="T71" fmla="*/ 271 h 522"/>
              <a:gd name="T72" fmla="*/ 3 w 817"/>
              <a:gd name="T73" fmla="*/ 238 h 522"/>
              <a:gd name="T74" fmla="*/ 9 w 817"/>
              <a:gd name="T75" fmla="*/ 218 h 522"/>
              <a:gd name="T76" fmla="*/ 19 w 817"/>
              <a:gd name="T77" fmla="*/ 201 h 522"/>
              <a:gd name="T78" fmla="*/ 33 w 817"/>
              <a:gd name="T79" fmla="*/ 189 h 522"/>
              <a:gd name="T80" fmla="*/ 47 w 817"/>
              <a:gd name="T81" fmla="*/ 183 h 522"/>
              <a:gd name="T82" fmla="*/ 60 w 817"/>
              <a:gd name="T83" fmla="*/ 182 h 522"/>
              <a:gd name="T84" fmla="*/ 76 w 817"/>
              <a:gd name="T85" fmla="*/ 188 h 522"/>
              <a:gd name="T86" fmla="*/ 98 w 817"/>
              <a:gd name="T87" fmla="*/ 202 h 522"/>
              <a:gd name="T88" fmla="*/ 116 w 817"/>
              <a:gd name="T89" fmla="*/ 213 h 522"/>
              <a:gd name="T90" fmla="*/ 125 w 817"/>
              <a:gd name="T91" fmla="*/ 214 h 522"/>
              <a:gd name="T92" fmla="*/ 132 w 817"/>
              <a:gd name="T93" fmla="*/ 210 h 522"/>
              <a:gd name="T94" fmla="*/ 141 w 817"/>
              <a:gd name="T95" fmla="*/ 195 h 522"/>
              <a:gd name="T96" fmla="*/ 817 w 817"/>
              <a:gd name="T97" fmla="*/ 522 h 5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2"/>
              <a:gd name="T149" fmla="*/ 817 w 817"/>
              <a:gd name="T150" fmla="*/ 522 h 5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2">
                <a:moveTo>
                  <a:pt x="817" y="522"/>
                </a:moveTo>
                <a:lnTo>
                  <a:pt x="546" y="522"/>
                </a:lnTo>
                <a:lnTo>
                  <a:pt x="538" y="519"/>
                </a:lnTo>
                <a:lnTo>
                  <a:pt x="533" y="517"/>
                </a:lnTo>
                <a:lnTo>
                  <a:pt x="528" y="513"/>
                </a:lnTo>
                <a:lnTo>
                  <a:pt x="527" y="512"/>
                </a:lnTo>
                <a:lnTo>
                  <a:pt x="526" y="510"/>
                </a:lnTo>
                <a:lnTo>
                  <a:pt x="524" y="507"/>
                </a:lnTo>
                <a:lnTo>
                  <a:pt x="524" y="503"/>
                </a:lnTo>
                <a:lnTo>
                  <a:pt x="524" y="499"/>
                </a:lnTo>
                <a:lnTo>
                  <a:pt x="525" y="495"/>
                </a:lnTo>
                <a:lnTo>
                  <a:pt x="530" y="487"/>
                </a:lnTo>
                <a:lnTo>
                  <a:pt x="537" y="477"/>
                </a:lnTo>
                <a:lnTo>
                  <a:pt x="547" y="464"/>
                </a:lnTo>
                <a:lnTo>
                  <a:pt x="551" y="456"/>
                </a:lnTo>
                <a:lnTo>
                  <a:pt x="555" y="449"/>
                </a:lnTo>
                <a:lnTo>
                  <a:pt x="557" y="442"/>
                </a:lnTo>
                <a:lnTo>
                  <a:pt x="557" y="439"/>
                </a:lnTo>
                <a:lnTo>
                  <a:pt x="558" y="435"/>
                </a:lnTo>
                <a:lnTo>
                  <a:pt x="558" y="429"/>
                </a:lnTo>
                <a:lnTo>
                  <a:pt x="556" y="423"/>
                </a:lnTo>
                <a:lnTo>
                  <a:pt x="556" y="420"/>
                </a:lnTo>
                <a:lnTo>
                  <a:pt x="555" y="418"/>
                </a:lnTo>
                <a:lnTo>
                  <a:pt x="553" y="414"/>
                </a:lnTo>
                <a:lnTo>
                  <a:pt x="551" y="410"/>
                </a:lnTo>
                <a:lnTo>
                  <a:pt x="548" y="406"/>
                </a:lnTo>
                <a:lnTo>
                  <a:pt x="545" y="403"/>
                </a:lnTo>
                <a:lnTo>
                  <a:pt x="541" y="400"/>
                </a:lnTo>
                <a:lnTo>
                  <a:pt x="533" y="394"/>
                </a:lnTo>
                <a:lnTo>
                  <a:pt x="528" y="391"/>
                </a:lnTo>
                <a:lnTo>
                  <a:pt x="523" y="389"/>
                </a:lnTo>
                <a:lnTo>
                  <a:pt x="518" y="387"/>
                </a:lnTo>
                <a:lnTo>
                  <a:pt x="513" y="385"/>
                </a:lnTo>
                <a:lnTo>
                  <a:pt x="500" y="382"/>
                </a:lnTo>
                <a:lnTo>
                  <a:pt x="495" y="381"/>
                </a:lnTo>
                <a:lnTo>
                  <a:pt x="489" y="381"/>
                </a:lnTo>
                <a:lnTo>
                  <a:pt x="477" y="380"/>
                </a:lnTo>
                <a:lnTo>
                  <a:pt x="465" y="381"/>
                </a:lnTo>
                <a:lnTo>
                  <a:pt x="453" y="383"/>
                </a:lnTo>
                <a:lnTo>
                  <a:pt x="442" y="386"/>
                </a:lnTo>
                <a:lnTo>
                  <a:pt x="437" y="389"/>
                </a:lnTo>
                <a:lnTo>
                  <a:pt x="432" y="391"/>
                </a:lnTo>
                <a:lnTo>
                  <a:pt x="427" y="394"/>
                </a:lnTo>
                <a:lnTo>
                  <a:pt x="422" y="397"/>
                </a:lnTo>
                <a:lnTo>
                  <a:pt x="418" y="401"/>
                </a:lnTo>
                <a:lnTo>
                  <a:pt x="413" y="405"/>
                </a:lnTo>
                <a:lnTo>
                  <a:pt x="410" y="409"/>
                </a:lnTo>
                <a:lnTo>
                  <a:pt x="406" y="414"/>
                </a:lnTo>
                <a:lnTo>
                  <a:pt x="404" y="418"/>
                </a:lnTo>
                <a:lnTo>
                  <a:pt x="402" y="423"/>
                </a:lnTo>
                <a:lnTo>
                  <a:pt x="401" y="428"/>
                </a:lnTo>
                <a:lnTo>
                  <a:pt x="400" y="432"/>
                </a:lnTo>
                <a:lnTo>
                  <a:pt x="400" y="436"/>
                </a:lnTo>
                <a:lnTo>
                  <a:pt x="400" y="441"/>
                </a:lnTo>
                <a:lnTo>
                  <a:pt x="401" y="446"/>
                </a:lnTo>
                <a:lnTo>
                  <a:pt x="402" y="450"/>
                </a:lnTo>
                <a:lnTo>
                  <a:pt x="406" y="458"/>
                </a:lnTo>
                <a:lnTo>
                  <a:pt x="410" y="466"/>
                </a:lnTo>
                <a:lnTo>
                  <a:pt x="415" y="473"/>
                </a:lnTo>
                <a:lnTo>
                  <a:pt x="420" y="480"/>
                </a:lnTo>
                <a:lnTo>
                  <a:pt x="424" y="486"/>
                </a:lnTo>
                <a:lnTo>
                  <a:pt x="428" y="492"/>
                </a:lnTo>
                <a:lnTo>
                  <a:pt x="431" y="498"/>
                </a:lnTo>
                <a:lnTo>
                  <a:pt x="431" y="501"/>
                </a:lnTo>
                <a:lnTo>
                  <a:pt x="432" y="504"/>
                </a:lnTo>
                <a:lnTo>
                  <a:pt x="431" y="506"/>
                </a:lnTo>
                <a:lnTo>
                  <a:pt x="431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1" y="518"/>
                </a:lnTo>
                <a:lnTo>
                  <a:pt x="416" y="520"/>
                </a:lnTo>
                <a:lnTo>
                  <a:pt x="411" y="522"/>
                </a:lnTo>
                <a:lnTo>
                  <a:pt x="141" y="522"/>
                </a:lnTo>
                <a:lnTo>
                  <a:pt x="141" y="325"/>
                </a:lnTo>
                <a:lnTo>
                  <a:pt x="137" y="315"/>
                </a:lnTo>
                <a:lnTo>
                  <a:pt x="133" y="309"/>
                </a:lnTo>
                <a:lnTo>
                  <a:pt x="130" y="307"/>
                </a:lnTo>
                <a:lnTo>
                  <a:pt x="128" y="306"/>
                </a:lnTo>
                <a:lnTo>
                  <a:pt x="125" y="305"/>
                </a:lnTo>
                <a:lnTo>
                  <a:pt x="122" y="305"/>
                </a:lnTo>
                <a:lnTo>
                  <a:pt x="119" y="306"/>
                </a:lnTo>
                <a:lnTo>
                  <a:pt x="116" y="307"/>
                </a:lnTo>
                <a:lnTo>
                  <a:pt x="110" y="310"/>
                </a:lnTo>
                <a:lnTo>
                  <a:pt x="103" y="314"/>
                </a:lnTo>
                <a:lnTo>
                  <a:pt x="96" y="319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7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4"/>
                </a:lnTo>
                <a:lnTo>
                  <a:pt x="30" y="191"/>
                </a:lnTo>
                <a:lnTo>
                  <a:pt x="33" y="189"/>
                </a:lnTo>
                <a:lnTo>
                  <a:pt x="38" y="186"/>
                </a:lnTo>
                <a:lnTo>
                  <a:pt x="43" y="184"/>
                </a:lnTo>
                <a:lnTo>
                  <a:pt x="47" y="183"/>
                </a:lnTo>
                <a:lnTo>
                  <a:pt x="52" y="182"/>
                </a:lnTo>
                <a:lnTo>
                  <a:pt x="56" y="182"/>
                </a:lnTo>
                <a:lnTo>
                  <a:pt x="60" y="182"/>
                </a:lnTo>
                <a:lnTo>
                  <a:pt x="64" y="183"/>
                </a:lnTo>
                <a:lnTo>
                  <a:pt x="68" y="184"/>
                </a:lnTo>
                <a:lnTo>
                  <a:pt x="76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19" y="214"/>
                </a:lnTo>
                <a:lnTo>
                  <a:pt x="122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5"/>
                </a:lnTo>
                <a:lnTo>
                  <a:pt x="141" y="0"/>
                </a:lnTo>
                <a:lnTo>
                  <a:pt x="817" y="0"/>
                </a:lnTo>
                <a:lnTo>
                  <a:pt x="817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2" name="Freeform 10"/>
          <p:cNvSpPr>
            <a:spLocks/>
          </p:cNvSpPr>
          <p:nvPr/>
        </p:nvSpPr>
        <p:spPr bwMode="auto">
          <a:xfrm>
            <a:off x="3079805" y="616121"/>
            <a:ext cx="2546250" cy="1611035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3" name="Freeform 11"/>
          <p:cNvSpPr>
            <a:spLocks/>
          </p:cNvSpPr>
          <p:nvPr/>
        </p:nvSpPr>
        <p:spPr bwMode="auto">
          <a:xfrm>
            <a:off x="1405040" y="1789823"/>
            <a:ext cx="2557616" cy="2489443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4" name="Freeform 12"/>
          <p:cNvSpPr>
            <a:spLocks/>
          </p:cNvSpPr>
          <p:nvPr/>
        </p:nvSpPr>
        <p:spPr bwMode="auto">
          <a:xfrm>
            <a:off x="1405040" y="616121"/>
            <a:ext cx="2118085" cy="1611035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Я очень люблю побродить по коврам,</a:t>
            </a:r>
          </a:p>
          <a:p>
            <a:r>
              <a:rPr lang="ru-RU" sz="2000" b="1" dirty="0"/>
              <a:t>По мягким диванам, по темным углам.</a:t>
            </a:r>
          </a:p>
          <a:p>
            <a:r>
              <a:rPr lang="ru-RU" sz="2000" b="1" dirty="0"/>
              <a:t>Там вкусную пыль я всегда нахожу</a:t>
            </a:r>
          </a:p>
          <a:p>
            <a:r>
              <a:rPr lang="ru-RU" sz="2000" b="1" dirty="0"/>
              <a:t>И от наслаждения громко жужжу.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06297"/>
            <a:ext cx="2759851" cy="176501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2218761" cy="17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материи сную,</a:t>
            </a:r>
          </a:p>
          <a:p>
            <a:r>
              <a:rPr lang="ru-RU" sz="2400" b="1" dirty="0"/>
              <a:t>Всюду острый нос сую.</a:t>
            </a:r>
          </a:p>
          <a:p>
            <a:r>
              <a:rPr lang="ru-RU" sz="2400" b="1" dirty="0"/>
              <a:t>Ох и злюсь я, и шиплю.</a:t>
            </a:r>
          </a:p>
          <a:p>
            <a:r>
              <a:rPr lang="ru-RU" sz="2400" b="1" dirty="0"/>
              <a:t>Мятых о-очень не люблю.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0" y="3576584"/>
            <a:ext cx="2760825" cy="184055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216678"/>
            <a:ext cx="2218758" cy="14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комнате ванной коробка стоит,</a:t>
            </a:r>
          </a:p>
          <a:p>
            <a:r>
              <a:rPr lang="ru-RU" sz="2000" b="1" dirty="0"/>
              <a:t>Глазом прозрачным и круглым глядит.</a:t>
            </a:r>
          </a:p>
          <a:p>
            <a:r>
              <a:rPr lang="ru-RU" sz="2000" b="1" dirty="0"/>
              <a:t>В глаз заглянуть интересно, когда</a:t>
            </a:r>
          </a:p>
          <a:p>
            <a:r>
              <a:rPr lang="ru-RU" sz="2000" b="1" dirty="0"/>
              <a:t>В этой коробке клокочет вода.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63" y="3156509"/>
            <a:ext cx="2628282" cy="262828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0008"/>
            <a:ext cx="2218759" cy="14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за чудо, что за ящик?</a:t>
            </a:r>
          </a:p>
          <a:p>
            <a:r>
              <a:rPr lang="ru-RU" sz="2400" b="1" dirty="0"/>
              <a:t>Сам – певец и сам – рассказчик,</a:t>
            </a:r>
          </a:p>
          <a:p>
            <a:r>
              <a:rPr lang="ru-RU" sz="2400" b="1" dirty="0"/>
              <a:t>И к тому же заодно</a:t>
            </a:r>
          </a:p>
          <a:p>
            <a:r>
              <a:rPr lang="ru-RU" sz="2400" b="1" dirty="0"/>
              <a:t>Демонстрирует кино.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429000"/>
            <a:ext cx="3289801" cy="219320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3" y="4220008"/>
            <a:ext cx="1465413" cy="14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 косить траву могу,</a:t>
            </a:r>
          </a:p>
          <a:p>
            <a:r>
              <a:rPr lang="ru-RU" sz="2400" b="1" dirty="0"/>
              <a:t>Но совсем не на лугу.</a:t>
            </a:r>
          </a:p>
          <a:p>
            <a:r>
              <a:rPr lang="ru-RU" sz="2400" b="1" dirty="0"/>
              <a:t>По щекам хочу пройтись.</a:t>
            </a:r>
          </a:p>
          <a:p>
            <a:r>
              <a:rPr lang="ru-RU" sz="2400" b="1" dirty="0"/>
              <a:t>Эй, щетина, берегись!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42" y="3284985"/>
            <a:ext cx="2465534" cy="246553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3" y="4222069"/>
            <a:ext cx="1465412" cy="14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этом маленьком предмете</a:t>
            </a:r>
          </a:p>
          <a:p>
            <a:r>
              <a:rPr lang="ru-RU" sz="2400" b="1" dirty="0"/>
              <a:t>Поселился теплый ветер.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04831"/>
            <a:ext cx="2160240" cy="252659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0" y="4222069"/>
            <a:ext cx="1464638" cy="14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Дом — стеклянный пузырек,</a:t>
            </a:r>
          </a:p>
          <a:p>
            <a:r>
              <a:rPr lang="ru-RU" sz="2400" b="1" dirty="0"/>
              <a:t>А живет в нем огонек.</a:t>
            </a:r>
          </a:p>
          <a:p>
            <a:r>
              <a:rPr lang="ru-RU" sz="2400" b="1" dirty="0"/>
              <a:t>Днем он спит, а как проснется,</a:t>
            </a:r>
          </a:p>
          <a:p>
            <a:r>
              <a:rPr lang="ru-RU" sz="2400" b="1" dirty="0"/>
              <a:t>Ярким пламенем зажжется.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20900"/>
            <a:ext cx="2127603" cy="158527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0" y="4369249"/>
            <a:ext cx="1464637" cy="11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19</cp:revision>
  <dcterms:created xsi:type="dcterms:W3CDTF">2017-04-01T06:38:17Z</dcterms:created>
  <dcterms:modified xsi:type="dcterms:W3CDTF">2017-06-13T18:19:04Z</dcterms:modified>
</cp:coreProperties>
</file>