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70" r:id="rId4"/>
    <p:sldId id="271" r:id="rId5"/>
    <p:sldId id="266" r:id="rId6"/>
    <p:sldId id="260" r:id="rId7"/>
    <p:sldId id="267" r:id="rId8"/>
    <p:sldId id="257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119E-3F45-4874-8D03-2E53E591DC0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C615-92E9-49A7-AA61-6F2F2A7DC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зайчик\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81624"/>
            <a:ext cx="5917101" cy="3676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111031_400x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3048000"/>
            <a:ext cx="2762250" cy="3810000"/>
          </a:xfrm>
          <a:prstGeom prst="rect">
            <a:avLst/>
          </a:prstGeom>
          <a:noFill/>
        </p:spPr>
      </p:pic>
      <p:pic>
        <p:nvPicPr>
          <p:cNvPr id="5" name="Picture 9" descr="MCj04379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28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Cj04379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828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_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Win7\Downloads\Untitled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268760"/>
            <a:ext cx="813690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1115613" y="587623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ГОРОД </a:t>
            </a:r>
            <a:r>
              <a:rPr lang="ru-RU" sz="4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 МАСТЕРОВ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ГОРОД МАСТЕРОВ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12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785610"/>
            <a:ext cx="684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Маленький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зайчик, длинные ушки,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Будешь моей любимой игрушкой,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Вместе с прогулки вернемся домой,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Спать ты сегодня будешь со мной.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Picture 2" descr="C:\Documents and Settings\Администратор\Рабочий стол\зайчик\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5269029" cy="3676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АХАРНИЦ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1938"/>
            <a:ext cx="37004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ж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571500"/>
            <a:ext cx="2143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23728" y="764704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Посуда не простая,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А точно – золотая! 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С яркими узорчиками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Ягодками и листочками.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Называется она-</a:t>
            </a: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Золотая Хохлома.</a:t>
            </a:r>
          </a:p>
        </p:txBody>
      </p:sp>
      <p:pic>
        <p:nvPicPr>
          <p:cNvPr id="13" name="Рисунок 12" descr="12_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73475-i_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764704"/>
            <a:ext cx="7416824" cy="5256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Готовые изделия сушат и обжигают в печи                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104456" cy="4392488"/>
          </a:xfrm>
          <a:prstGeom prst="rect">
            <a:avLst/>
          </a:prstGeom>
          <a:noFill/>
        </p:spPr>
      </p:pic>
      <p:pic>
        <p:nvPicPr>
          <p:cNvPr id="1028" name="Picture 4" descr="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3600400" cy="4464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5" y="98072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Работа с глиной</a:t>
            </a:r>
            <a:endParaRPr lang="ru-RU" sz="32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6" descr="Роспись готовой посуды       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40871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4399"/>
            <a:ext cx="9144000" cy="69223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69269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«Гжельская роспись»</a:t>
            </a:r>
            <a:endParaRPr lang="ru-RU" sz="2800" b="1" i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745448633.jpg"/>
          <p:cNvPicPr>
            <a:picLocks noChangeAspect="1"/>
          </p:cNvPicPr>
          <p:nvPr/>
        </p:nvPicPr>
        <p:blipFill>
          <a:blip r:embed="rId3" cstate="print"/>
          <a:srcRect r="3278" b="3817"/>
          <a:stretch>
            <a:fillRect/>
          </a:stretch>
        </p:blipFill>
        <p:spPr>
          <a:xfrm>
            <a:off x="539552" y="1340768"/>
            <a:ext cx="7992888" cy="4865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Гжельская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керамика-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6" descr="1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4575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67200"/>
            <a:ext cx="3333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6912768" cy="333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Русская жемчужина,</a:t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Нас чаруешь ты.</a:t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Синяя фантазия — море красоты!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 descr="12_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2987824" y="2931613"/>
            <a:ext cx="5472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Чем отличается гжель от других росписей?</a:t>
            </a:r>
          </a:p>
          <a:p>
            <a:pPr algn="r"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Прежде всего своим цветом. Он всегда одинаков: синий на белом. Всего одна краска….  А какая нарядная и праздничная получается роспись!</a:t>
            </a:r>
            <a:endParaRPr lang="ru-RU" sz="2000" i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620688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Русская жемчужина,</a:t>
            </a:r>
            <a:b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Нас чаруешь ты.</a:t>
            </a:r>
            <a:b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Синяя фантазия — море красоты!</a:t>
            </a:r>
            <a:endParaRPr lang="ru-RU" sz="20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5" descr="15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32856"/>
            <a:ext cx="2870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2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38479" y="1124744"/>
            <a:ext cx="5137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«Золотая хохлома»</a:t>
            </a:r>
            <a:endParaRPr lang="ru-RU" sz="32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5" name="Рисунок 4" descr="ложка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97152"/>
            <a:ext cx="2928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АХАРНИЦ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увшин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23939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63888" y="669615"/>
            <a:ext cx="4968552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Роспись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хохломская, словно колдовская,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В сказочную песню просится сама.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И нигде на свете нет таких соцветий,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Всех чудес чудесней наша Хохлома.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60045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3" cstate="print"/>
          <a:srcRect l="21640" t="7474" r="26381" b="5104"/>
          <a:stretch>
            <a:fillRect/>
          </a:stretch>
        </p:blipFill>
        <p:spPr bwMode="auto">
          <a:xfrm>
            <a:off x="5004048" y="3068960"/>
            <a:ext cx="316865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_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40568" y="0"/>
            <a:ext cx="9900592" cy="6858000"/>
          </a:xfrm>
          <a:prstGeom prst="rect">
            <a:avLst/>
          </a:prstGeom>
        </p:spPr>
      </p:pic>
      <p:pic>
        <p:nvPicPr>
          <p:cNvPr id="10" name="Picture 9" descr="0cda28d329a0cad8c7aa26a126f86f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3131840" cy="40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1116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132856"/>
            <a:ext cx="43204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87624" y="83671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Изделия из ткани</a:t>
            </a:r>
            <a:endParaRPr lang="ru-RU" sz="32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ГОРОД МАСТЕРОВ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2015-11-29T16:48:01Z</dcterms:created>
  <dcterms:modified xsi:type="dcterms:W3CDTF">2015-11-29T19:21:52Z</dcterms:modified>
</cp:coreProperties>
</file>