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g"/><Relationship Id="rId4" Type="http://schemas.openxmlformats.org/officeDocument/2006/relationships/image" Target="../media/image30.jpg"/><Relationship Id="rId5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Relationship Id="rId4" Type="http://schemas.openxmlformats.org/officeDocument/2006/relationships/image" Target="../media/image31.jpg"/><Relationship Id="rId5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4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_123fde_34134dde_orig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15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15.jpg" id="140" name="Google Shape;1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214290"/>
            <a:ext cx="5072098" cy="3929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_20.jpg" id="141" name="Google Shape;14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4612" y="3714753"/>
            <a:ext cx="6215106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а.jpg" id="142" name="Google Shape;14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9256" y="285729"/>
            <a:ext cx="3429024" cy="3214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jpg"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1071546"/>
            <a:ext cx="7429552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2643174" y="357166"/>
            <a:ext cx="51435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Впадают в спячку  !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17.jpg"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85728"/>
            <a:ext cx="5072098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мп17.jpg" id="154" name="Google Shape;15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6050" y="3571876"/>
            <a:ext cx="6215106" cy="3071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8467.jpg" id="155" name="Google Shape;15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9256" y="285728"/>
            <a:ext cx="3548044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0000.jpg" id="160" name="Google Shape;1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9" y="285728"/>
            <a:ext cx="4572032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55579652_21-greg-mcgowan.jpg" id="161" name="Google Shape;16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6050" y="3500438"/>
            <a:ext cx="6167450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84131_large.jpg" id="162" name="Google Shape;16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7818" y="285728"/>
            <a:ext cx="3500462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3.jpg" id="167" name="Google Shape;1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142852"/>
            <a:ext cx="7858180" cy="4214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lki-na-snegu-1024x768.jpg" id="168" name="Google Shape;16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6050" y="3786190"/>
            <a:ext cx="5715040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ak-jivotnie-k-zime-gotovyatsya2 - копия (2).png"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198120"/>
            <a:ext cx="8286808" cy="646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ni_4.jpg" id="178" name="Google Shape;1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2714612" y="3143248"/>
            <a:ext cx="342902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Береги природу,  зверей  и  птиц!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ak.jpg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25" y="68912"/>
            <a:ext cx="8730175" cy="4108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33.jpg"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125" y="3319975"/>
            <a:ext cx="8730174" cy="305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13-013-Osen.jpg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354665"/>
            <a:ext cx="8572560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.jpg"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909" y="4283730"/>
            <a:ext cx="6572297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jpg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214290"/>
            <a:ext cx="8572560" cy="4214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7.jpg" id="102" name="Google Shape;10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7422" y="4429132"/>
            <a:ext cx="6500858" cy="227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7.jpg"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4" y="214290"/>
            <a:ext cx="6429420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м.jpg"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3174" y="4214818"/>
            <a:ext cx="6286544" cy="2500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zetadaily.ru-6.10.2015-tqYbumsgasPc31Da7tBOt07y0bPhYVLs.jpg" id="109" name="Google Shape;10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3702" y="428604"/>
            <a:ext cx="2357454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6.jpg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488" y="4071942"/>
            <a:ext cx="6096000" cy="2614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8.jpg" id="115" name="Google Shape;1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44" y="214290"/>
            <a:ext cx="5214974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c1e5da9bac355695e6de9ea7b0f206c.jpg" id="116" name="Google Shape;11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2132" y="214290"/>
            <a:ext cx="335758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_14.jpg"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214290"/>
            <a:ext cx="5143536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11.jpg"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3240" y="4071942"/>
            <a:ext cx="5715040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8757150_527_13.jpg" id="123" name="Google Shape;12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9256" y="214290"/>
            <a:ext cx="3429024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12-012-Osenju-menjaet-i-zajats-svoju-shubku-seruju-letnjuju-na-belosnezhnuju.jpg"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8" y="214290"/>
            <a:ext cx="8429684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12.jpg"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142852"/>
            <a:ext cx="6572296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jpg" id="134" name="Google Shape;13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36" y="3214686"/>
            <a:ext cx="6357982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jpg" id="135" name="Google Shape;13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2330" y="142852"/>
            <a:ext cx="1785950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