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79" r:id="rId5"/>
    <p:sldId id="271" r:id="rId6"/>
    <p:sldId id="272" r:id="rId7"/>
    <p:sldId id="273" r:id="rId8"/>
    <p:sldId id="287" r:id="rId9"/>
    <p:sldId id="259" r:id="rId10"/>
    <p:sldId id="280" r:id="rId11"/>
    <p:sldId id="275" r:id="rId12"/>
    <p:sldId id="267" r:id="rId13"/>
    <p:sldId id="266" r:id="rId14"/>
    <p:sldId id="265" r:id="rId15"/>
    <p:sldId id="281" r:id="rId16"/>
    <p:sldId id="282" r:id="rId17"/>
    <p:sldId id="283" r:id="rId18"/>
    <p:sldId id="284" r:id="rId19"/>
    <p:sldId id="285" r:id="rId20"/>
    <p:sldId id="291" r:id="rId21"/>
    <p:sldId id="290" r:id="rId22"/>
    <p:sldId id="288" r:id="rId23"/>
    <p:sldId id="289" r:id="rId24"/>
    <p:sldId id="292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89" autoAdjust="0"/>
  </p:normalViewPr>
  <p:slideViewPr>
    <p:cSldViewPr>
      <p:cViewPr varScale="1">
        <p:scale>
          <a:sx n="36" d="100"/>
          <a:sy n="36" d="100"/>
        </p:scale>
        <p:origin x="34" y="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B49-3218-46FC-8FAD-DAC1A1290E52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EB49-3218-46FC-8FAD-DAC1A1290E52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DF0F-2992-462E-A62A-8D1C35EE4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800199"/>
          </a:xfrm>
        </p:spPr>
        <p:txBody>
          <a:bodyPr>
            <a:noAutofit/>
          </a:bodyPr>
          <a:lstStyle/>
          <a:p>
            <a:r>
              <a:rPr lang="ru-RU" sz="6000" dirty="0"/>
              <a:t>Презентация на тему: «Мебель»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A066189-5CD9-4A9B-9300-7DEA01B6D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1" y="620688"/>
            <a:ext cx="1872207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Прихожая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1" y="2708919"/>
            <a:ext cx="1728192" cy="2520281"/>
          </a:xfrm>
        </p:spPr>
        <p:txBody>
          <a:bodyPr/>
          <a:lstStyle/>
          <a:p>
            <a:r>
              <a:rPr lang="ru-RU" dirty="0"/>
              <a:t>Шкаф для одежды</a:t>
            </a:r>
          </a:p>
          <a:p>
            <a:r>
              <a:rPr lang="ru-RU" dirty="0"/>
              <a:t>Вешалка с крючками</a:t>
            </a:r>
          </a:p>
          <a:p>
            <a:r>
              <a:rPr lang="ru-RU" dirty="0"/>
              <a:t>Тумба для обуви</a:t>
            </a:r>
          </a:p>
          <a:p>
            <a:r>
              <a:rPr lang="ru-RU" dirty="0"/>
              <a:t>Комод для вещей</a:t>
            </a:r>
          </a:p>
          <a:p>
            <a:r>
              <a:rPr lang="ru-RU" dirty="0"/>
              <a:t>Зеркало</a:t>
            </a:r>
          </a:p>
          <a:p>
            <a:r>
              <a:rPr lang="ru-RU" dirty="0"/>
              <a:t>Табурет мягкий</a:t>
            </a:r>
          </a:p>
        </p:txBody>
      </p:sp>
      <p:pic>
        <p:nvPicPr>
          <p:cNvPr id="6146" name="Picture 2" descr="C:\Users\женя\Desktop\58c350a65b41230b056729278aa3f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6696744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1800200" cy="1008112"/>
          </a:xfrm>
        </p:spPr>
        <p:txBody>
          <a:bodyPr>
            <a:noAutofit/>
          </a:bodyPr>
          <a:lstStyle/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Гостиная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2780928"/>
            <a:ext cx="1728192" cy="29523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Диван</a:t>
            </a:r>
          </a:p>
          <a:p>
            <a:pPr>
              <a:buNone/>
            </a:pPr>
            <a:r>
              <a:rPr lang="ru-RU" dirty="0"/>
              <a:t>Кресло</a:t>
            </a:r>
          </a:p>
          <a:p>
            <a:pPr>
              <a:buNone/>
            </a:pPr>
            <a:r>
              <a:rPr lang="ru-RU" dirty="0"/>
              <a:t>Столик</a:t>
            </a:r>
          </a:p>
          <a:p>
            <a:pPr>
              <a:buNone/>
            </a:pPr>
            <a:r>
              <a:rPr lang="ru-RU" dirty="0"/>
              <a:t>Телевизор</a:t>
            </a:r>
          </a:p>
          <a:p>
            <a:pPr>
              <a:buNone/>
            </a:pPr>
            <a:r>
              <a:rPr lang="ru-RU" dirty="0"/>
              <a:t>Шкаф</a:t>
            </a:r>
          </a:p>
          <a:p>
            <a:pPr>
              <a:buNone/>
            </a:pPr>
            <a:r>
              <a:rPr lang="ru-RU" dirty="0"/>
              <a:t>Тумба</a:t>
            </a:r>
          </a:p>
          <a:p>
            <a:pPr>
              <a:buNone/>
            </a:pPr>
            <a:r>
              <a:rPr lang="ru-RU" dirty="0"/>
              <a:t>Полки </a:t>
            </a:r>
          </a:p>
        </p:txBody>
      </p:sp>
      <p:pic>
        <p:nvPicPr>
          <p:cNvPr id="5" name="Picture 3" descr="C:\Users\User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6624736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1666528" cy="742404"/>
          </a:xfrm>
        </p:spPr>
        <p:txBody>
          <a:bodyPr>
            <a:normAutofit/>
          </a:bodyPr>
          <a:lstStyle/>
          <a:p>
            <a:r>
              <a:rPr lang="ru-RU" sz="3600" dirty="0"/>
              <a:t>Кухня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852936"/>
            <a:ext cx="2160240" cy="2232249"/>
          </a:xfrm>
        </p:spPr>
        <p:txBody>
          <a:bodyPr>
            <a:normAutofit/>
          </a:bodyPr>
          <a:lstStyle/>
          <a:p>
            <a:r>
              <a:rPr lang="ru-RU" sz="2000" dirty="0"/>
              <a:t>Холодильник</a:t>
            </a:r>
          </a:p>
          <a:p>
            <a:r>
              <a:rPr lang="ru-RU" sz="2000" dirty="0"/>
              <a:t>Плита</a:t>
            </a:r>
          </a:p>
          <a:p>
            <a:r>
              <a:rPr lang="ru-RU" sz="2000" dirty="0"/>
              <a:t>Кухонная стенка</a:t>
            </a:r>
          </a:p>
          <a:p>
            <a:r>
              <a:rPr lang="ru-RU" sz="2000" dirty="0"/>
              <a:t>Стол</a:t>
            </a:r>
          </a:p>
          <a:p>
            <a:r>
              <a:rPr lang="ru-RU" sz="2000" dirty="0"/>
              <a:t>Стулья</a:t>
            </a:r>
          </a:p>
          <a:p>
            <a:endParaRPr lang="ru-RU" sz="2000" dirty="0"/>
          </a:p>
        </p:txBody>
      </p:sp>
      <p:pic>
        <p:nvPicPr>
          <p:cNvPr id="5122" name="Picture 2" descr="C:\Users\Use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32785"/>
            <a:ext cx="6731314" cy="574854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1728191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Столовая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204863"/>
            <a:ext cx="1512168" cy="2592289"/>
          </a:xfrm>
        </p:spPr>
        <p:txBody>
          <a:bodyPr>
            <a:normAutofit lnSpcReduction="10000"/>
          </a:bodyPr>
          <a:lstStyle/>
          <a:p>
            <a:endParaRPr lang="ru-RU" sz="2400" i="1" dirty="0"/>
          </a:p>
          <a:p>
            <a:endParaRPr lang="ru-RU" sz="2400" i="1" dirty="0"/>
          </a:p>
          <a:p>
            <a:r>
              <a:rPr lang="ru-RU" sz="2400" i="1" dirty="0"/>
              <a:t>Диван</a:t>
            </a:r>
          </a:p>
          <a:p>
            <a:r>
              <a:rPr lang="ru-RU" sz="2400" i="1" dirty="0"/>
              <a:t>Стол</a:t>
            </a:r>
          </a:p>
          <a:p>
            <a:r>
              <a:rPr lang="ru-RU" sz="2400" i="1" dirty="0"/>
              <a:t>Кресла</a:t>
            </a:r>
          </a:p>
          <a:p>
            <a:r>
              <a:rPr lang="ru-RU" sz="2400" i="1" dirty="0"/>
              <a:t>Торшер</a:t>
            </a:r>
          </a:p>
          <a:p>
            <a:endParaRPr lang="ru-RU" sz="2400" i="1" dirty="0"/>
          </a:p>
        </p:txBody>
      </p:sp>
      <p:pic>
        <p:nvPicPr>
          <p:cNvPr id="4098" name="Picture 2" descr="C:\Users\User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54866"/>
            <a:ext cx="6890715" cy="55984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04664"/>
            <a:ext cx="1800199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Спальная комната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2204864"/>
            <a:ext cx="1944216" cy="3816424"/>
          </a:xfrm>
        </p:spPr>
        <p:txBody>
          <a:bodyPr>
            <a:normAutofit/>
          </a:bodyPr>
          <a:lstStyle/>
          <a:p>
            <a:endParaRPr lang="ru-RU" sz="2400" i="1" dirty="0"/>
          </a:p>
          <a:p>
            <a:r>
              <a:rPr lang="ru-RU" sz="2400" i="1" dirty="0"/>
              <a:t>Кровать</a:t>
            </a:r>
          </a:p>
          <a:p>
            <a:r>
              <a:rPr lang="ru-RU" sz="2400" i="1" dirty="0"/>
              <a:t>Тумба</a:t>
            </a:r>
          </a:p>
          <a:p>
            <a:r>
              <a:rPr lang="ru-RU" sz="2400" i="1" dirty="0"/>
              <a:t>Торшер</a:t>
            </a:r>
          </a:p>
          <a:p>
            <a:r>
              <a:rPr lang="ru-RU" sz="2400" i="1" dirty="0"/>
              <a:t>Журнальный столик</a:t>
            </a:r>
          </a:p>
          <a:p>
            <a:r>
              <a:rPr lang="ru-RU" sz="2400" i="1" dirty="0"/>
              <a:t>Кресло</a:t>
            </a:r>
          </a:p>
          <a:p>
            <a:endParaRPr lang="ru-RU" sz="2800" i="1" dirty="0"/>
          </a:p>
          <a:p>
            <a:endParaRPr lang="ru-RU" sz="2800" dirty="0"/>
          </a:p>
        </p:txBody>
      </p:sp>
      <p:pic>
        <p:nvPicPr>
          <p:cNvPr id="3074" name="Picture 2" descr="C:\Users\User\Desktop\122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6624736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Пальчиковая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гимнастика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«Мебель»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Раз, два, три, четыре,</a:t>
            </a:r>
          </a:p>
          <a:p>
            <a:pPr>
              <a:buNone/>
            </a:pPr>
            <a:r>
              <a:rPr lang="ru-RU" sz="2000" dirty="0"/>
              <a:t>Много мебели в квартире.</a:t>
            </a:r>
          </a:p>
          <a:p>
            <a:pPr>
              <a:buNone/>
            </a:pPr>
            <a:r>
              <a:rPr lang="ru-RU" sz="2000" dirty="0"/>
              <a:t>В шкаф повесим мы рубашку,</a:t>
            </a:r>
          </a:p>
          <a:p>
            <a:pPr>
              <a:buNone/>
            </a:pPr>
            <a:r>
              <a:rPr lang="ru-RU" sz="2000" dirty="0"/>
              <a:t>А в буфет поставим чашку.</a:t>
            </a:r>
          </a:p>
          <a:p>
            <a:pPr>
              <a:buNone/>
            </a:pPr>
            <a:r>
              <a:rPr lang="ru-RU" sz="2000" dirty="0"/>
              <a:t>Чтобы ножки отдохнули,</a:t>
            </a:r>
          </a:p>
          <a:p>
            <a:pPr>
              <a:buNone/>
            </a:pPr>
            <a:r>
              <a:rPr lang="ru-RU" sz="2000" dirty="0"/>
              <a:t>Посидим чуть-чуть на стуле.</a:t>
            </a:r>
          </a:p>
          <a:p>
            <a:pPr>
              <a:buNone/>
            </a:pPr>
            <a:r>
              <a:rPr lang="ru-RU" sz="2000" dirty="0"/>
              <a:t>А когда мы крепко спали,</a:t>
            </a:r>
          </a:p>
          <a:p>
            <a:pPr>
              <a:buNone/>
            </a:pPr>
            <a:r>
              <a:rPr lang="ru-RU" sz="2000" dirty="0"/>
              <a:t>На кровати мы лежали.</a:t>
            </a:r>
          </a:p>
          <a:p>
            <a:pPr>
              <a:buNone/>
            </a:pPr>
            <a:r>
              <a:rPr lang="ru-RU" sz="2000" dirty="0"/>
              <a:t>А потом мы с котом</a:t>
            </a:r>
          </a:p>
          <a:p>
            <a:pPr>
              <a:buNone/>
            </a:pPr>
            <a:r>
              <a:rPr lang="ru-RU" sz="2000" dirty="0"/>
              <a:t>Посидели за столом,</a:t>
            </a:r>
          </a:p>
          <a:p>
            <a:pPr>
              <a:buNone/>
            </a:pPr>
            <a:r>
              <a:rPr lang="ru-RU" sz="2000" dirty="0"/>
              <a:t>Чай с вареньем дружно пили – </a:t>
            </a:r>
          </a:p>
          <a:p>
            <a:pPr>
              <a:buNone/>
            </a:pPr>
            <a:r>
              <a:rPr lang="ru-RU" sz="2000" dirty="0"/>
              <a:t>Много мебели в квартире.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i="1" dirty="0"/>
              <a:t>Загибаем пальчики, начиная с</a:t>
            </a:r>
          </a:p>
          <a:p>
            <a:pPr>
              <a:buNone/>
            </a:pPr>
            <a:r>
              <a:rPr lang="ru-RU" sz="1800" i="1" dirty="0"/>
              <a:t>Большого, на обеих руках.</a:t>
            </a:r>
          </a:p>
          <a:p>
            <a:pPr>
              <a:buNone/>
            </a:pPr>
            <a:endParaRPr lang="ru-RU" sz="1800" i="1" dirty="0"/>
          </a:p>
          <a:p>
            <a:pPr>
              <a:buNone/>
            </a:pPr>
            <a:endParaRPr lang="ru-RU" sz="1800" i="1" dirty="0"/>
          </a:p>
          <a:p>
            <a:pPr>
              <a:buNone/>
            </a:pPr>
            <a:endParaRPr lang="ru-RU" sz="1800" i="1" dirty="0"/>
          </a:p>
          <a:p>
            <a:pPr>
              <a:buNone/>
            </a:pPr>
            <a:endParaRPr lang="ru-RU" sz="1800" i="1" dirty="0"/>
          </a:p>
          <a:p>
            <a:pPr>
              <a:buNone/>
            </a:pPr>
            <a:endParaRPr lang="ru-RU" sz="1800" i="1" dirty="0"/>
          </a:p>
          <a:p>
            <a:pPr>
              <a:buNone/>
            </a:pPr>
            <a:r>
              <a:rPr lang="ru-RU" sz="1800" i="1" dirty="0"/>
              <a:t>Сжимаем и разжимаем кулачки.</a:t>
            </a:r>
          </a:p>
          <a:p>
            <a:pPr>
              <a:buNone/>
            </a:pPr>
            <a:endParaRPr lang="ru-RU" sz="1800" i="1" dirty="0"/>
          </a:p>
          <a:p>
            <a:pPr>
              <a:buNone/>
            </a:pPr>
            <a:endParaRPr lang="ru-RU" sz="1800" i="1" dirty="0"/>
          </a:p>
          <a:p>
            <a:pPr>
              <a:buNone/>
            </a:pPr>
            <a:endParaRPr lang="ru-RU" sz="1800" i="1" dirty="0"/>
          </a:p>
          <a:p>
            <a:pPr>
              <a:buNone/>
            </a:pPr>
            <a:r>
              <a:rPr lang="ru-RU" sz="1800" i="1" dirty="0"/>
              <a:t>Попеременно хлопаем в ладоши и</a:t>
            </a:r>
          </a:p>
          <a:p>
            <a:pPr>
              <a:buNone/>
            </a:pPr>
            <a:r>
              <a:rPr lang="ru-RU" sz="1800" i="1" dirty="0"/>
              <a:t>стучим кулачками.</a:t>
            </a: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Дидактическая игра «Что пропало?»</a:t>
            </a:r>
            <a:br>
              <a:rPr lang="ru-RU" sz="2800" dirty="0"/>
            </a:br>
            <a:r>
              <a:rPr lang="ru-RU" sz="1800" dirty="0"/>
              <a:t>На экране 4 картинки с изображением мебели. Дети называют предметы на картинках, запоминают их.</a:t>
            </a:r>
            <a:endParaRPr lang="ru-RU" sz="2800" dirty="0"/>
          </a:p>
        </p:txBody>
      </p:sp>
      <p:pic>
        <p:nvPicPr>
          <p:cNvPr id="7170" name="Picture 2" descr="C:\Users\женя\Desktop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2376264" cy="2376264"/>
          </a:xfrm>
          <a:prstGeom prst="rect">
            <a:avLst/>
          </a:prstGeom>
          <a:noFill/>
        </p:spPr>
      </p:pic>
      <p:pic>
        <p:nvPicPr>
          <p:cNvPr id="7172" name="Picture 4" descr="C:\Users\женя\Desktop\8488e76ff12264d4c4e6a6ea46ba624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2160240" cy="2163964"/>
          </a:xfrm>
          <a:prstGeom prst="rect">
            <a:avLst/>
          </a:prstGeom>
          <a:noFill/>
        </p:spPr>
      </p:pic>
      <p:pic>
        <p:nvPicPr>
          <p:cNvPr id="7173" name="Picture 5" descr="C:\Users\женя\Desktop\bad0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1700808"/>
            <a:ext cx="3280363" cy="2160240"/>
          </a:xfrm>
          <a:prstGeom prst="rect">
            <a:avLst/>
          </a:prstGeom>
          <a:noFill/>
        </p:spPr>
      </p:pic>
      <p:pic>
        <p:nvPicPr>
          <p:cNvPr id="7174" name="Picture 6" descr="C:\Users\женя\Desktop\shop_items_catalog_image3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93095"/>
            <a:ext cx="3240360" cy="216073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/>
              <a:t>Какой картинки нет?</a:t>
            </a:r>
          </a:p>
        </p:txBody>
      </p:sp>
      <p:pic>
        <p:nvPicPr>
          <p:cNvPr id="8" name="Picture 4" descr="C:\Users\женя\Desktop\8488e76ff12264d4c4e6a6ea46ba624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2304256" cy="2308229"/>
          </a:xfrm>
          <a:prstGeom prst="rect">
            <a:avLst/>
          </a:prstGeom>
          <a:noFill/>
        </p:spPr>
      </p:pic>
      <p:pic>
        <p:nvPicPr>
          <p:cNvPr id="9" name="Picture 5" descr="C:\Users\женя\Desktop\bad01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21088"/>
            <a:ext cx="3280364" cy="2160240"/>
          </a:xfrm>
          <a:prstGeom prst="rect">
            <a:avLst/>
          </a:prstGeom>
          <a:noFill/>
        </p:spPr>
      </p:pic>
      <p:pic>
        <p:nvPicPr>
          <p:cNvPr id="12" name="Picture 6" descr="C:\Users\женя\Desktop\shop_items_catalog_image3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347611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Дидактическая игра 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«Какой предмет лишний</a:t>
            </a:r>
            <a:r>
              <a:rPr lang="ru-RU" sz="3200">
                <a:solidFill>
                  <a:srgbClr val="C00000"/>
                </a:solidFill>
              </a:rPr>
              <a:t>?» Почему?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женя\Desktop\1662202_derevyannyi-sto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2942839" cy="2160240"/>
          </a:xfrm>
          <a:prstGeom prst="rect">
            <a:avLst/>
          </a:prstGeom>
          <a:noFill/>
        </p:spPr>
      </p:pic>
      <p:pic>
        <p:nvPicPr>
          <p:cNvPr id="8196" name="Picture 4" descr="C:\Users\женя\Desktop\walnut-wood-ladder-back-chai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2376264" cy="2376264"/>
          </a:xfrm>
          <a:prstGeom prst="rect">
            <a:avLst/>
          </a:prstGeom>
          <a:noFill/>
        </p:spPr>
      </p:pic>
      <p:pic>
        <p:nvPicPr>
          <p:cNvPr id="8197" name="Picture 5" descr="C:\Users\женя\Desktop\6a477e85b4c44eebed8b5ce5342ee0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2880320" cy="2160240"/>
          </a:xfrm>
          <a:prstGeom prst="rect">
            <a:avLst/>
          </a:prstGeom>
          <a:noFill/>
        </p:spPr>
      </p:pic>
      <p:pic>
        <p:nvPicPr>
          <p:cNvPr id="8198" name="Picture 6" descr="C:\Users\женя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22108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/>
              <a:t>Какой</a:t>
            </a:r>
            <a:r>
              <a:rPr lang="ru-RU" sz="2400" dirty="0"/>
              <a:t> </a:t>
            </a:r>
            <a:r>
              <a:rPr lang="ru-RU" sz="3600" dirty="0"/>
              <a:t>предмет лишний?</a:t>
            </a:r>
          </a:p>
        </p:txBody>
      </p:sp>
      <p:pic>
        <p:nvPicPr>
          <p:cNvPr id="9218" name="Picture 2" descr="C:\Users\женя\Desktop\i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312368" cy="2208246"/>
          </a:xfrm>
          <a:prstGeom prst="rect">
            <a:avLst/>
          </a:prstGeom>
          <a:noFill/>
        </p:spPr>
      </p:pic>
      <p:pic>
        <p:nvPicPr>
          <p:cNvPr id="9219" name="Picture 3" descr="C:\Users\женя\Desktop\i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065529" cy="1944215"/>
          </a:xfrm>
          <a:prstGeom prst="rect">
            <a:avLst/>
          </a:prstGeom>
          <a:noFill/>
        </p:spPr>
      </p:pic>
      <p:pic>
        <p:nvPicPr>
          <p:cNvPr id="1026" name="Picture 2" descr="C:\Users\User\Desktop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4032448" cy="2268252"/>
          </a:xfrm>
          <a:prstGeom prst="rect">
            <a:avLst/>
          </a:prstGeom>
          <a:noFill/>
        </p:spPr>
      </p:pic>
      <p:pic>
        <p:nvPicPr>
          <p:cNvPr id="1027" name="Picture 3" descr="C:\Users\User\Desktop\79438490f52653d8cb18944c811ff3d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3665984" cy="2749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Познакомить с обобщающим понятием «Мебель».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Помогать детям выделять разные признаки предметов, сравнивать, находить существенные признаки, называть их словами.</a:t>
            </a:r>
          </a:p>
          <a:p>
            <a:pPr>
              <a:buFont typeface="Arial" pitchFamily="34" charset="0"/>
              <a:buChar char="•"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Оборудование: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предметные картинки с изображением мебели, слайд-презентация, фотографии мебели в квартире, магнитная доска, проектор.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Дидактическая игра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«Где находятся игрушки?» 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12776"/>
            <a:ext cx="8640960" cy="461664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i="1" dirty="0"/>
              <a:t>Мячик лежит </a:t>
            </a:r>
            <a:r>
              <a:rPr lang="ru-RU" b="1" i="1" dirty="0"/>
              <a:t>у </a:t>
            </a:r>
            <a:r>
              <a:rPr lang="ru-RU" i="1" dirty="0"/>
              <a:t>стола, Ваза стоит </a:t>
            </a:r>
            <a:r>
              <a:rPr lang="ru-RU" b="1" i="1" dirty="0"/>
              <a:t>на </a:t>
            </a:r>
            <a:r>
              <a:rPr lang="ru-RU" i="1" dirty="0"/>
              <a:t>столе, Лампа висит </a:t>
            </a:r>
            <a:r>
              <a:rPr lang="ru-RU" b="1" i="1" dirty="0"/>
              <a:t>над </a:t>
            </a:r>
            <a:r>
              <a:rPr lang="ru-RU" i="1" dirty="0"/>
              <a:t>столом, Машинка стоит </a:t>
            </a:r>
            <a:r>
              <a:rPr lang="ru-RU" b="1" i="1" dirty="0"/>
              <a:t>под </a:t>
            </a:r>
            <a:r>
              <a:rPr lang="ru-RU" i="1" dirty="0"/>
              <a:t>столом, Мальчик сидит </a:t>
            </a:r>
            <a:r>
              <a:rPr lang="ru-RU" b="1" i="1" dirty="0"/>
              <a:t>за </a:t>
            </a:r>
            <a:r>
              <a:rPr lang="ru-RU" i="1" dirty="0"/>
              <a:t>столом, Кот лежит </a:t>
            </a:r>
            <a:r>
              <a:rPr lang="ru-RU" b="1" i="1" dirty="0"/>
              <a:t>перед </a:t>
            </a:r>
            <a:r>
              <a:rPr lang="ru-RU" i="1" dirty="0"/>
              <a:t>столом.</a:t>
            </a:r>
          </a:p>
          <a:p>
            <a:br>
              <a:rPr lang="ru-RU" dirty="0"/>
            </a:br>
            <a:r>
              <a:rPr lang="ru-RU" sz="2000" dirty="0"/>
              <a:t>Ребенок должен быстро и правильно выполнить следующие два задания:</a:t>
            </a:r>
            <a:br>
              <a:rPr lang="ru-RU" sz="2000" dirty="0"/>
            </a:br>
            <a:r>
              <a:rPr lang="ru-RU" sz="2000" b="1" dirty="0"/>
              <a:t>А. </a:t>
            </a:r>
            <a:r>
              <a:rPr lang="ru-RU" sz="2000" dirty="0"/>
              <a:t>Показать на картинке, что находится </a:t>
            </a:r>
            <a:r>
              <a:rPr lang="ru-RU" sz="2000" b="1" dirty="0"/>
              <a:t>у </a:t>
            </a:r>
            <a:r>
              <a:rPr lang="ru-RU" sz="2000" dirty="0"/>
              <a:t>стола, что </a:t>
            </a:r>
            <a:r>
              <a:rPr lang="ru-RU" sz="2000" b="1" dirty="0"/>
              <a:t>на </a:t>
            </a:r>
            <a:r>
              <a:rPr lang="ru-RU" sz="2000" dirty="0"/>
              <a:t>столе</a:t>
            </a:r>
            <a:r>
              <a:rPr lang="ru-RU" sz="2000" b="1" dirty="0"/>
              <a:t> </a:t>
            </a:r>
            <a:r>
              <a:rPr lang="ru-RU" sz="2000" dirty="0"/>
              <a:t>,</a:t>
            </a:r>
            <a:r>
              <a:rPr lang="ru-RU" sz="2000" b="1" dirty="0"/>
              <a:t>над </a:t>
            </a:r>
            <a:r>
              <a:rPr lang="ru-RU" sz="2000" dirty="0"/>
              <a:t>столом, </a:t>
            </a:r>
            <a:r>
              <a:rPr lang="ru-RU" sz="2000" b="1" dirty="0"/>
              <a:t>под </a:t>
            </a:r>
            <a:r>
              <a:rPr lang="ru-RU" sz="2000" dirty="0"/>
              <a:t>столом</a:t>
            </a:r>
            <a:r>
              <a:rPr lang="ru-RU" sz="2000" b="1" dirty="0"/>
              <a:t> </a:t>
            </a:r>
            <a:r>
              <a:rPr lang="ru-RU" sz="2000" dirty="0"/>
              <a:t>и т.д.</a:t>
            </a:r>
          </a:p>
          <a:p>
            <a:r>
              <a:rPr lang="ru-RU" sz="2000" dirty="0"/>
              <a:t>Взрослый называет только предлог и существительное </a:t>
            </a:r>
            <a:r>
              <a:rPr lang="ru-RU" sz="2000" b="1" i="1" dirty="0"/>
              <a:t>стол </a:t>
            </a:r>
            <a:r>
              <a:rPr lang="ru-RU" sz="2000" dirty="0"/>
              <a:t>в нужном падеже </a:t>
            </a:r>
            <a:r>
              <a:rPr lang="ru-RU" sz="2000" b="1" i="1" dirty="0"/>
              <a:t>(Что на столе? Что под столом?), </a:t>
            </a:r>
            <a:r>
              <a:rPr lang="ru-RU" sz="2000" dirty="0"/>
              <a:t>а ребенок показывает соответствующий предмет на картинке.</a:t>
            </a:r>
          </a:p>
          <a:p>
            <a:endParaRPr lang="ru-RU" sz="2000" dirty="0"/>
          </a:p>
          <a:p>
            <a:r>
              <a:rPr lang="ru-RU" sz="2000" dirty="0"/>
              <a:t> Свободное выполнение этого задания будет свидетельствовать о том, что он правильно понимает смысловое значение каждого предлога. </a:t>
            </a:r>
          </a:p>
          <a:p>
            <a:br>
              <a:rPr lang="ru-RU" sz="2000" dirty="0"/>
            </a:br>
            <a:r>
              <a:rPr lang="ru-RU" sz="2000" b="1" dirty="0"/>
              <a:t>Б. </a:t>
            </a:r>
            <a:r>
              <a:rPr lang="ru-RU" sz="2000" dirty="0"/>
              <a:t>Ответить на приведенные ниже вопросы, правильно употребив при этом как сами предлоги, так и окончания имен существительных.</a:t>
            </a: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08720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 лежит мячик? (</a:t>
            </a:r>
            <a:r>
              <a:rPr lang="ru-RU" b="1" i="1" dirty="0"/>
              <a:t>У стола </a:t>
            </a:r>
            <a:r>
              <a:rPr lang="ru-RU" dirty="0"/>
              <a:t>или </a:t>
            </a:r>
            <a:r>
              <a:rPr lang="ru-RU" b="1" i="1" dirty="0"/>
              <a:t>около стола).</a:t>
            </a:r>
          </a:p>
          <a:p>
            <a:endParaRPr lang="ru-RU" dirty="0"/>
          </a:p>
          <a:p>
            <a:r>
              <a:rPr lang="ru-RU" dirty="0"/>
              <a:t>Где стоит ваза? </a:t>
            </a:r>
            <a:r>
              <a:rPr lang="ru-RU" b="1" i="1" dirty="0"/>
              <a:t>(На столе).</a:t>
            </a:r>
            <a:endParaRPr lang="ru-RU" dirty="0"/>
          </a:p>
          <a:p>
            <a:endParaRPr lang="ru-RU" dirty="0"/>
          </a:p>
          <a:p>
            <a:r>
              <a:rPr lang="ru-RU" dirty="0"/>
              <a:t>Где висит лампа? </a:t>
            </a:r>
            <a:r>
              <a:rPr lang="ru-RU" b="1" i="1" dirty="0"/>
              <a:t>(Над столом.)</a:t>
            </a:r>
            <a:endParaRPr lang="ru-RU" dirty="0"/>
          </a:p>
          <a:p>
            <a:endParaRPr lang="ru-RU" dirty="0"/>
          </a:p>
          <a:p>
            <a:r>
              <a:rPr lang="ru-RU" dirty="0"/>
              <a:t>Где стоит машинка? </a:t>
            </a:r>
            <a:r>
              <a:rPr lang="ru-RU" b="1" i="1" dirty="0"/>
              <a:t>(Под столом.)</a:t>
            </a:r>
            <a:endParaRPr lang="ru-RU" dirty="0"/>
          </a:p>
          <a:p>
            <a:endParaRPr lang="ru-RU" dirty="0"/>
          </a:p>
          <a:p>
            <a:r>
              <a:rPr lang="ru-RU" dirty="0"/>
              <a:t>Откуда нужно достать эту машинку? </a:t>
            </a:r>
          </a:p>
          <a:p>
            <a:r>
              <a:rPr lang="ru-RU" b="1" i="1" dirty="0"/>
              <a:t>(Из-под стола.)</a:t>
            </a:r>
            <a:endParaRPr lang="ru-RU" dirty="0"/>
          </a:p>
          <a:p>
            <a:endParaRPr lang="ru-RU" dirty="0"/>
          </a:p>
          <a:p>
            <a:r>
              <a:rPr lang="ru-RU" dirty="0"/>
              <a:t>Где сидит мальчик? </a:t>
            </a:r>
            <a:r>
              <a:rPr lang="ru-RU" b="1" i="1" dirty="0"/>
              <a:t>(За столом.)</a:t>
            </a:r>
            <a:endParaRPr lang="ru-RU" dirty="0"/>
          </a:p>
        </p:txBody>
      </p:sp>
      <p:pic>
        <p:nvPicPr>
          <p:cNvPr id="34820" name="Picture 4" descr="http://mognovse.ru/mogno/860/859463/859463_html_m176d7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20688"/>
            <a:ext cx="4824536" cy="55446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725145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Откуда он может встать? </a:t>
            </a:r>
          </a:p>
          <a:p>
            <a:r>
              <a:rPr lang="ru-RU" b="1" i="1" dirty="0"/>
              <a:t>{Из-за стола.) </a:t>
            </a:r>
          </a:p>
          <a:p>
            <a:endParaRPr lang="ru-RU" dirty="0"/>
          </a:p>
          <a:p>
            <a:r>
              <a:rPr lang="ru-RU" dirty="0"/>
              <a:t>Где лежит кот? (</a:t>
            </a:r>
            <a:r>
              <a:rPr lang="ru-RU" b="1" i="1" dirty="0"/>
              <a:t>Перед столом.)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oformlenie-korobochki-dlya-detey-13211-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312368" cy="3312368"/>
          </a:xfrm>
          <a:prstGeom prst="rect">
            <a:avLst/>
          </a:prstGeom>
          <a:noFill/>
        </p:spPr>
      </p:pic>
      <p:pic>
        <p:nvPicPr>
          <p:cNvPr id="4103" name="Picture 7" descr="http://mikea.by/uploads/images/702/448/82/brumma-magkaa-igruska-v-odezde__0276084_PE374550_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4032448" cy="4032448"/>
          </a:xfrm>
          <a:prstGeom prst="rect">
            <a:avLst/>
          </a:prstGeom>
          <a:noFill/>
        </p:spPr>
      </p:pic>
      <p:pic>
        <p:nvPicPr>
          <p:cNvPr id="10" name="Picture 2" descr="http://previews.123rf.com/images/lenm/lenm1212/lenm121200098/16840129-Illustration-of-a-Girl-Hiding-Under-a-Table-Stock-Illustration-table-cart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456384" cy="272788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dn1.imgbb.ru/user/110/1103085/201506/99fd4be552e2f3471d290dbddebe1a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384376" cy="3209518"/>
          </a:xfrm>
          <a:prstGeom prst="rect">
            <a:avLst/>
          </a:prstGeom>
          <a:noFill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323601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10kr.ru/upload/iblock/46b/492ecd9abc0c11e2b1c6005056c00008_e38c6bd5f03b4b8eb34ed856bbb5b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4000500" cy="265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Подвижная игра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«Поиграем со стульчиком»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0"/>
            <a:ext cx="4752528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/>
              <a:t>Сели на стульчики – встали.</a:t>
            </a:r>
          </a:p>
          <a:p>
            <a:pPr>
              <a:buNone/>
            </a:pPr>
            <a:r>
              <a:rPr lang="ru-RU" sz="2400" dirty="0"/>
              <a:t>Сели на стульчики – встали.</a:t>
            </a:r>
          </a:p>
          <a:p>
            <a:pPr>
              <a:buNone/>
            </a:pPr>
            <a:r>
              <a:rPr lang="ru-RU" sz="2400" dirty="0"/>
              <a:t>Спинку стула руками достали.</a:t>
            </a:r>
          </a:p>
          <a:p>
            <a:pPr>
              <a:buNone/>
            </a:pPr>
            <a:r>
              <a:rPr lang="ru-RU" sz="2400" dirty="0"/>
              <a:t>Сели на стульчики – встали.</a:t>
            </a:r>
          </a:p>
          <a:p>
            <a:pPr>
              <a:buNone/>
            </a:pPr>
            <a:r>
              <a:rPr lang="ru-RU" sz="2400" dirty="0"/>
              <a:t>Сели на стульчики – встали.</a:t>
            </a:r>
          </a:p>
          <a:p>
            <a:pPr>
              <a:buNone/>
            </a:pPr>
            <a:r>
              <a:rPr lang="ru-RU" sz="2400" dirty="0"/>
              <a:t>Ножки руками достали.</a:t>
            </a:r>
          </a:p>
          <a:p>
            <a:pPr>
              <a:buNone/>
            </a:pPr>
            <a:r>
              <a:rPr lang="ru-RU" sz="2400" dirty="0"/>
              <a:t>Сели на стульчики – встали.</a:t>
            </a:r>
          </a:p>
          <a:p>
            <a:pPr>
              <a:buNone/>
            </a:pPr>
            <a:r>
              <a:rPr lang="ru-RU" sz="2400" dirty="0"/>
              <a:t>Сели на стульчики – встали.</a:t>
            </a:r>
          </a:p>
          <a:p>
            <a:pPr>
              <a:buNone/>
            </a:pPr>
            <a:r>
              <a:rPr lang="ru-RU" sz="2400" dirty="0"/>
              <a:t>Сиденье руками достали.</a:t>
            </a:r>
          </a:p>
          <a:p>
            <a:pPr>
              <a:buNone/>
            </a:pPr>
            <a:r>
              <a:rPr lang="ru-RU" sz="2400" dirty="0"/>
              <a:t>Сели на стульчики – встали.</a:t>
            </a:r>
          </a:p>
          <a:p>
            <a:pPr>
              <a:buNone/>
            </a:pPr>
            <a:r>
              <a:rPr lang="ru-RU" sz="2400" dirty="0"/>
              <a:t>Сели на стульчики – встали.</a:t>
            </a:r>
          </a:p>
          <a:p>
            <a:pPr>
              <a:buNone/>
            </a:pPr>
            <a:r>
              <a:rPr lang="ru-RU" sz="2400" dirty="0"/>
              <a:t>Ручками весело все помахали.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dirty="0"/>
              <a:t>До скорых встреч!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818656" cy="99571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Отгадайте загадки.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2204865"/>
            <a:ext cx="2818656" cy="2376264"/>
          </a:xfrm>
        </p:spPr>
        <p:txBody>
          <a:bodyPr>
            <a:normAutofit/>
          </a:bodyPr>
          <a:lstStyle/>
          <a:p>
            <a:r>
              <a:rPr lang="ru-RU" sz="3200" dirty="0"/>
              <a:t>На рассвете, на закате</a:t>
            </a:r>
          </a:p>
          <a:p>
            <a:r>
              <a:rPr lang="ru-RU" sz="3200" dirty="0"/>
              <a:t>Сладко спится на ……. </a:t>
            </a:r>
            <a:endParaRPr lang="ru-RU" sz="3200" i="1" dirty="0"/>
          </a:p>
        </p:txBody>
      </p:sp>
      <p:pic>
        <p:nvPicPr>
          <p:cNvPr id="1026" name="Picture 2" descr="C:\Users\женя\Desktop\karkas-krovati-vysokij-malm-299-292-30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20688"/>
            <a:ext cx="5111750" cy="51117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1008112"/>
          </a:xfrm>
        </p:spPr>
        <p:txBody>
          <a:bodyPr/>
          <a:lstStyle/>
          <a:p>
            <a:r>
              <a:rPr lang="ru-RU" i="1" dirty="0"/>
              <a:t>                 стол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2564903"/>
            <a:ext cx="2925961" cy="2160241"/>
          </a:xfrm>
        </p:spPr>
        <p:txBody>
          <a:bodyPr>
            <a:noAutofit/>
          </a:bodyPr>
          <a:lstStyle/>
          <a:p>
            <a:r>
              <a:rPr lang="ru-RU" sz="3200" dirty="0"/>
              <a:t>Под крышей 4 ножки,</a:t>
            </a:r>
          </a:p>
          <a:p>
            <a:r>
              <a:rPr lang="ru-RU" sz="3200" dirty="0"/>
              <a:t> А на крыше – суп да ложки</a:t>
            </a:r>
            <a:r>
              <a:rPr lang="ru-RU" sz="3200" i="1" dirty="0"/>
              <a:t>. </a:t>
            </a:r>
            <a:br>
              <a:rPr lang="ru-RU" sz="3200" i="1" dirty="0"/>
            </a:br>
            <a:endParaRPr lang="ru-RU" sz="3200" dirty="0"/>
          </a:p>
        </p:txBody>
      </p:sp>
      <p:pic>
        <p:nvPicPr>
          <p:cNvPr id="7" name="Picture 2" descr="C:\Users\женя\Desktop\stolidet_ikea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52736"/>
            <a:ext cx="4177145" cy="417714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                    шкаф</a:t>
            </a:r>
            <a:br>
              <a:rPr lang="ru-RU" i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348879"/>
            <a:ext cx="3466728" cy="3168353"/>
          </a:xfrm>
        </p:spPr>
        <p:txBody>
          <a:bodyPr>
            <a:normAutofit fontScale="92500"/>
          </a:bodyPr>
          <a:lstStyle/>
          <a:p>
            <a:endParaRPr lang="ru-RU" sz="2000" i="1" dirty="0"/>
          </a:p>
          <a:p>
            <a:r>
              <a:rPr lang="ru-RU" sz="2400" dirty="0"/>
              <a:t>На меня посмотрите, </a:t>
            </a:r>
          </a:p>
          <a:p>
            <a:r>
              <a:rPr lang="ru-RU" sz="2400" dirty="0"/>
              <a:t>Двери можете открыть вы,</a:t>
            </a:r>
          </a:p>
          <a:p>
            <a:r>
              <a:rPr lang="ru-RU" sz="2400" dirty="0"/>
              <a:t>А на полочках моих</a:t>
            </a:r>
          </a:p>
          <a:p>
            <a:r>
              <a:rPr lang="ru-RU" sz="2400" dirty="0"/>
              <a:t>Много нужного стоит!</a:t>
            </a:r>
          </a:p>
          <a:p>
            <a:r>
              <a:rPr lang="ru-RU" sz="2400" dirty="0"/>
              <a:t>Выше всех я, как жираф,</a:t>
            </a:r>
          </a:p>
          <a:p>
            <a:r>
              <a:rPr lang="ru-RU" sz="2400" dirty="0"/>
              <a:t>Я – большой, красивый….. </a:t>
            </a:r>
          </a:p>
          <a:p>
            <a:endParaRPr lang="ru-RU" i="1" dirty="0"/>
          </a:p>
          <a:p>
            <a:endParaRPr lang="ru-RU" dirty="0"/>
          </a:p>
        </p:txBody>
      </p:sp>
      <p:pic>
        <p:nvPicPr>
          <p:cNvPr id="3074" name="Picture 2" descr="C:\Users\женя\Desktop\30szerk2_0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96752"/>
            <a:ext cx="4391670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                 стул</a:t>
            </a:r>
            <a:br>
              <a:rPr lang="ru-RU" i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348881"/>
            <a:ext cx="3600400" cy="244827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ru-RU" sz="2000" dirty="0"/>
          </a:p>
          <a:p>
            <a:r>
              <a:rPr lang="ru-RU" sz="2400" dirty="0"/>
              <a:t>На четырёх ногах стою,</a:t>
            </a:r>
          </a:p>
          <a:p>
            <a:r>
              <a:rPr lang="ru-RU" sz="2400" dirty="0"/>
              <a:t>Ходить я вовсе не могу,</a:t>
            </a:r>
          </a:p>
          <a:p>
            <a:r>
              <a:rPr lang="ru-RU" sz="2400" dirty="0"/>
              <a:t>Когда устанешь ты гулять, </a:t>
            </a:r>
          </a:p>
          <a:p>
            <a:r>
              <a:rPr lang="ru-RU" sz="2400" dirty="0"/>
              <a:t>То можешь сесть и отдыхать.   </a:t>
            </a:r>
          </a:p>
          <a:p>
            <a:endParaRPr lang="ru-RU" sz="2000" i="1" dirty="0"/>
          </a:p>
          <a:p>
            <a:endParaRPr lang="ru-RU" dirty="0"/>
          </a:p>
        </p:txBody>
      </p:sp>
      <p:pic>
        <p:nvPicPr>
          <p:cNvPr id="4098" name="Picture 2" descr="C:\Users\женя\Desktop\4382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3" y="273050"/>
            <a:ext cx="4308421" cy="58531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диван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250704" cy="420933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/>
          </a:p>
          <a:p>
            <a:r>
              <a:rPr lang="ru-RU" sz="2400" dirty="0"/>
              <a:t>На нём легко сидится</a:t>
            </a:r>
          </a:p>
          <a:p>
            <a:r>
              <a:rPr lang="ru-RU" sz="2400" dirty="0"/>
              <a:t>И приятно, сладко спится!</a:t>
            </a:r>
          </a:p>
          <a:p>
            <a:r>
              <a:rPr lang="ru-RU" sz="2400" dirty="0"/>
              <a:t>Спинка мягкая, подушка, </a:t>
            </a:r>
          </a:p>
          <a:p>
            <a:r>
              <a:rPr lang="ru-RU" sz="2400" dirty="0"/>
              <a:t>Что ещё для счастья нужно?   </a:t>
            </a:r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женя\Desktop\429b135501d4defdb0b5e288d2c3ee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359495"/>
            <a:ext cx="4752602" cy="35644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5760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Послушайте стихотворение К. Нефёдовой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752528" cy="532859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Мебель в доме берегут,</a:t>
            </a:r>
          </a:p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Создаёт она уют. </a:t>
            </a:r>
          </a:p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Дом без мебели пустой</a:t>
            </a:r>
          </a:p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как будто нежилой.</a:t>
            </a:r>
          </a:p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Мы за стол садимся есть, </a:t>
            </a:r>
          </a:p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Стул нам нужен, чтобы сесть.</a:t>
            </a:r>
          </a:p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диване или в кресле</a:t>
            </a:r>
          </a:p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Смотрим фильм мы интересный.</a:t>
            </a:r>
          </a:p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полки книги мы берём,</a:t>
            </a:r>
          </a:p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шкаф одежду мы кладём.</a:t>
            </a:r>
          </a:p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удобная кровать </a:t>
            </a:r>
          </a:p>
          <a:p>
            <a:pPr algn="l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Нам нужна, чтоб сладко спать.</a:t>
            </a:r>
          </a:p>
        </p:txBody>
      </p:sp>
      <p:pic>
        <p:nvPicPr>
          <p:cNvPr id="7" name="Picture 2" descr="C:\Users\User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64704"/>
            <a:ext cx="3816424" cy="2862318"/>
          </a:xfrm>
          <a:prstGeom prst="rect">
            <a:avLst/>
          </a:prstGeom>
          <a:noFill/>
        </p:spPr>
      </p:pic>
      <p:pic>
        <p:nvPicPr>
          <p:cNvPr id="3074" name="Picture 2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4061460" cy="2712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248472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rgbClr val="FF0000"/>
                </a:solidFill>
              </a:rPr>
              <a:t>А теперь посмотрим на интерьеры нескольких квартир.</a:t>
            </a: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/>
            </a:br>
            <a:r>
              <a:rPr lang="ru-RU" sz="4000" i="1" dirty="0"/>
              <a:t>Назовите, как называется комната и перечислите находящуюся в ней мебель.</a:t>
            </a:r>
            <a:endParaRPr lang="ru-RU" sz="4000" dirty="0"/>
          </a:p>
        </p:txBody>
      </p:sp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731</Words>
  <Application>Microsoft Office PowerPoint</Application>
  <PresentationFormat>Экран (4:3)</PresentationFormat>
  <Paragraphs>157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Презентация на тему: «Мебель»</vt:lpstr>
      <vt:lpstr>Презентация PowerPoint</vt:lpstr>
      <vt:lpstr>Отгадайте загадки.</vt:lpstr>
      <vt:lpstr>                 стол</vt:lpstr>
      <vt:lpstr>                    шкаф </vt:lpstr>
      <vt:lpstr>                 стул </vt:lpstr>
      <vt:lpstr>                  диван </vt:lpstr>
      <vt:lpstr>Послушайте стихотворение К. Нефёдовой</vt:lpstr>
      <vt:lpstr>А теперь посмотрим на интерьеры нескольких квартир.   Назовите, как называется комната и перечислите находящуюся в ней мебель.</vt:lpstr>
      <vt:lpstr>Прихожая</vt:lpstr>
      <vt:lpstr>Презентация PowerPoint</vt:lpstr>
      <vt:lpstr>Кухня</vt:lpstr>
      <vt:lpstr>Столовая</vt:lpstr>
      <vt:lpstr>Спальная комната</vt:lpstr>
      <vt:lpstr>Пальчиковая гимнастика «Мебель»</vt:lpstr>
      <vt:lpstr>Дидактическая игра «Что пропало?» На экране 4 картинки с изображением мебели. Дети называют предметы на картинках, запоминают их.</vt:lpstr>
      <vt:lpstr>Какой картинки нет?</vt:lpstr>
      <vt:lpstr>Дидактическая игра  «Какой предмет лишний?» Почему?</vt:lpstr>
      <vt:lpstr>Какой предмет лишний?</vt:lpstr>
      <vt:lpstr>Дидактическая игра  «Где находятся игрушки?»  </vt:lpstr>
      <vt:lpstr>Презентация PowerPoint</vt:lpstr>
      <vt:lpstr> </vt:lpstr>
      <vt:lpstr>Презентация PowerPoint</vt:lpstr>
      <vt:lpstr>Подвижная игра  «Поиграем со стульчиком»</vt:lpstr>
      <vt:lpstr>До скорых встреч!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«Мебель»</dc:title>
  <dc:creator>User</dc:creator>
  <cp:lastModifiedBy>User</cp:lastModifiedBy>
  <cp:revision>281</cp:revision>
  <dcterms:created xsi:type="dcterms:W3CDTF">2017-02-24T12:22:26Z</dcterms:created>
  <dcterms:modified xsi:type="dcterms:W3CDTF">2020-05-22T13:23:32Z</dcterms:modified>
</cp:coreProperties>
</file>