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86" r:id="rId3"/>
    <p:sldId id="287" r:id="rId4"/>
    <p:sldId id="288" r:id="rId5"/>
    <p:sldId id="291" r:id="rId6"/>
    <p:sldId id="310" r:id="rId7"/>
    <p:sldId id="311" r:id="rId8"/>
    <p:sldId id="388" r:id="rId9"/>
    <p:sldId id="315" r:id="rId10"/>
    <p:sldId id="313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295" r:id="rId21"/>
    <p:sldId id="297" r:id="rId22"/>
    <p:sldId id="333" r:id="rId23"/>
    <p:sldId id="334" r:id="rId24"/>
    <p:sldId id="336" r:id="rId25"/>
    <p:sldId id="337" r:id="rId26"/>
    <p:sldId id="256" r:id="rId27"/>
    <p:sldId id="361" r:id="rId28"/>
    <p:sldId id="257" r:id="rId29"/>
    <p:sldId id="258" r:id="rId30"/>
    <p:sldId id="338" r:id="rId31"/>
    <p:sldId id="339" r:id="rId32"/>
    <p:sldId id="340" r:id="rId33"/>
    <p:sldId id="341" r:id="rId34"/>
    <p:sldId id="342" r:id="rId35"/>
    <p:sldId id="262" r:id="rId36"/>
    <p:sldId id="381" r:id="rId37"/>
    <p:sldId id="346" r:id="rId38"/>
    <p:sldId id="347" r:id="rId39"/>
    <p:sldId id="382" r:id="rId40"/>
    <p:sldId id="353" r:id="rId41"/>
    <p:sldId id="348" r:id="rId42"/>
    <p:sldId id="383" r:id="rId43"/>
    <p:sldId id="354" r:id="rId44"/>
    <p:sldId id="355" r:id="rId45"/>
    <p:sldId id="384" r:id="rId46"/>
    <p:sldId id="356" r:id="rId47"/>
    <p:sldId id="357" r:id="rId48"/>
    <p:sldId id="385" r:id="rId49"/>
    <p:sldId id="358" r:id="rId50"/>
    <p:sldId id="359" r:id="rId51"/>
    <p:sldId id="386" r:id="rId52"/>
    <p:sldId id="360" r:id="rId53"/>
    <p:sldId id="376" r:id="rId54"/>
    <p:sldId id="377" r:id="rId55"/>
    <p:sldId id="378" r:id="rId56"/>
    <p:sldId id="379" r:id="rId57"/>
    <p:sldId id="380" r:id="rId58"/>
    <p:sldId id="387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3399"/>
    <a:srgbClr val="FF99FF"/>
    <a:srgbClr val="FFFFCC"/>
    <a:srgbClr val="E97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80" autoAdjust="0"/>
  </p:normalViewPr>
  <p:slideViewPr>
    <p:cSldViewPr>
      <p:cViewPr>
        <p:scale>
          <a:sx n="50" d="100"/>
          <a:sy n="50" d="100"/>
        </p:scale>
        <p:origin x="-1050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1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1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17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gif"/><Relationship Id="rId5" Type="http://schemas.openxmlformats.org/officeDocument/2006/relationships/image" Target="../media/image25.jpeg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5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44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50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slide" Target="slide5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slide" Target="slide5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slide" Target="slide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slide" Target="slide1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0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5647"/>
          <a:stretch>
            <a:fillRect/>
          </a:stretch>
        </p:blipFill>
        <p:spPr>
          <a:xfrm>
            <a:off x="0" y="1"/>
            <a:ext cx="9581996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267744" y="2132856"/>
            <a:ext cx="588596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Интерактивная игра</a:t>
            </a:r>
            <a:b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«Зимушка-зима»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5860722"/>
            <a:ext cx="53121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Подготовила презентацию студентка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ЮУРГГПУ </a:t>
            </a:r>
            <a:r>
              <a:rPr lang="ru-RU" sz="2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Кривова Владислава.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747861a1d06151b6f63d7f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6984776" cy="1143000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Молодец!</a:t>
            </a:r>
            <a:endParaRPr lang="ru-RU" dirty="0"/>
          </a:p>
        </p:txBody>
      </p:sp>
      <p:pic>
        <p:nvPicPr>
          <p:cNvPr id="6" name="Содержимое 8" descr="depositphotos_87329694-stock-illustration-paper-doll-boy-and-clothes.jpg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347864" y="2348880"/>
            <a:ext cx="2291606" cy="4958011"/>
          </a:xfrm>
        </p:spPr>
      </p:pic>
      <p:pic>
        <p:nvPicPr>
          <p:cNvPr id="7" name="Содержимое 5" descr="depositphotos_87329694-stock-illustration-paper-doll-boy-and-clothe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905" t="10721" r="37699" b="58968"/>
          <a:stretch>
            <a:fillRect/>
          </a:stretch>
        </p:blipFill>
        <p:spPr>
          <a:xfrm>
            <a:off x="3995936" y="3645024"/>
            <a:ext cx="1211428" cy="1614180"/>
          </a:xfrm>
          <a:prstGeom prst="rect">
            <a:avLst/>
          </a:prstGeom>
        </p:spPr>
      </p:pic>
      <p:pic>
        <p:nvPicPr>
          <p:cNvPr id="10" name="Содержимое 9" descr="depositphotos_87329694-stock-illustration-paper-doll-boy-and-clothes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74" t="61721"/>
          <a:stretch>
            <a:fillRect/>
          </a:stretch>
        </p:blipFill>
        <p:spPr>
          <a:xfrm>
            <a:off x="3779912" y="4508741"/>
            <a:ext cx="1872208" cy="2349259"/>
          </a:xfrm>
          <a:prstGeom prst="rect">
            <a:avLst/>
          </a:prstGeom>
        </p:spPr>
      </p:pic>
      <p:pic>
        <p:nvPicPr>
          <p:cNvPr id="9" name="Содержимое 13" descr="34300893-Paper-doll-with-a-set-of-clothes-Winter-sportswear-Cute-trendy--Stock-Photo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720" t="66302" r="2934" b="12909"/>
          <a:stretch>
            <a:fillRect/>
          </a:stretch>
        </p:blipFill>
        <p:spPr>
          <a:xfrm>
            <a:off x="3491880" y="3429000"/>
            <a:ext cx="2160240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8" descr="depositphotos_87329694-stock-illustration-paper-doll-boy-and-clothes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347864" y="2348880"/>
            <a:ext cx="2291606" cy="4958011"/>
          </a:xfrm>
        </p:spPr>
      </p:pic>
      <p:pic>
        <p:nvPicPr>
          <p:cNvPr id="5" name="Содержимое 4" descr="56747861a1d06151b6f63d7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81276" y="0"/>
            <a:ext cx="9225276" cy="6918957"/>
          </a:xfrm>
          <a:prstGeom prst="rect">
            <a:avLst/>
          </a:prstGeom>
        </p:spPr>
      </p:pic>
      <p:pic>
        <p:nvPicPr>
          <p:cNvPr id="8" name="Содержимое 6" descr="34300893-Paper-doll-with-a-set-of-clothes-Winter-sportswear-Cute-trendy--Stock-Photo.jpg">
            <a:hlinkClick r:id="rId3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24098" r="63654" b="31508"/>
          <a:stretch>
            <a:fillRect/>
          </a:stretch>
        </p:blipFill>
        <p:spPr>
          <a:xfrm>
            <a:off x="3563888" y="3212976"/>
            <a:ext cx="2016224" cy="33123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6984776" cy="1143000"/>
          </a:xfrm>
        </p:spPr>
        <p:txBody>
          <a:bodyPr/>
          <a:lstStyle/>
          <a:p>
            <a:r>
              <a:rPr lang="ru-RU" dirty="0" smtClean="0">
                <a:hlinkClick r:id="rId3" action="ppaction://hlinksldjump"/>
              </a:rPr>
              <a:t>Молодец!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Содержимое 8" descr="depositphotos_87329694-stock-illustration-paper-doll-boy-and-clothe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131840" y="2348880"/>
            <a:ext cx="2291606" cy="4958011"/>
          </a:xfrm>
          <a:prstGeom prst="rect">
            <a:avLst/>
          </a:prstGeom>
        </p:spPr>
      </p:pic>
      <p:pic>
        <p:nvPicPr>
          <p:cNvPr id="5" name="Содержимое 4" descr="56747861a1d06151b6f63d7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pic>
        <p:nvPicPr>
          <p:cNvPr id="14" name="Содержимое 15" descr="34300893-Paper-doll-with-a-set-of-clothes-Winter-sportswear-Cute-trendy--Stock-Photo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624" t="88836" r="14242" b="2118"/>
          <a:stretch>
            <a:fillRect/>
          </a:stretch>
        </p:blipFill>
        <p:spPr>
          <a:xfrm>
            <a:off x="6084168" y="4077072"/>
            <a:ext cx="1125125" cy="720080"/>
          </a:xfrm>
          <a:prstGeom prst="rect">
            <a:avLst/>
          </a:prstGeom>
        </p:spPr>
      </p:pic>
      <p:pic>
        <p:nvPicPr>
          <p:cNvPr id="17" name="Содержимое 17" descr="1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40" r="29619" b="72960"/>
          <a:stretch>
            <a:fillRect/>
          </a:stretch>
        </p:blipFill>
        <p:spPr>
          <a:xfrm>
            <a:off x="5220072" y="2204864"/>
            <a:ext cx="1152128" cy="1223838"/>
          </a:xfrm>
          <a:prstGeom prst="rect">
            <a:avLst/>
          </a:prstGeom>
        </p:spPr>
      </p:pic>
      <p:pic>
        <p:nvPicPr>
          <p:cNvPr id="16" name="Содержимое 15" descr="34300893-Paper-doll-with-a-set-of-clothes-Winter-sportswear-Cute-trendy--Stock-Photo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758" t="86291" r="1117" b="987"/>
          <a:stretch>
            <a:fillRect/>
          </a:stretch>
        </p:blipFill>
        <p:spPr>
          <a:xfrm rot="19615806">
            <a:off x="6636995" y="3345198"/>
            <a:ext cx="1050967" cy="1018629"/>
          </a:xfrm>
          <a:prstGeom prst="rect">
            <a:avLst/>
          </a:prstGeom>
        </p:spPr>
      </p:pic>
      <p:pic>
        <p:nvPicPr>
          <p:cNvPr id="18" name="Содержимое 6" descr="34300893-Paper-doll-with-a-set-of-clothes-Winter-sportswear-Cute-trendy--Stock-Photo.jpg">
            <a:hlinkClick r:id="rId7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rcRect l="1817" t="1817" r="69659" b="84672"/>
          <a:stretch>
            <a:fillRect/>
          </a:stretch>
        </p:blipFill>
        <p:spPr>
          <a:xfrm>
            <a:off x="1115616" y="2492896"/>
            <a:ext cx="1520169" cy="720080"/>
          </a:xfrm>
        </p:spPr>
      </p:pic>
      <p:pic>
        <p:nvPicPr>
          <p:cNvPr id="21" name="Содержимое 6" descr="34300893-Paper-doll-with-a-set-of-clothes-Winter-sportswear-Cute-trendy--Stock-Photo.jpg">
            <a:hlinkClick r:id="rId3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24098" r="63654" b="31508"/>
          <a:stretch>
            <a:fillRect/>
          </a:stretch>
        </p:blipFill>
        <p:spPr>
          <a:xfrm>
            <a:off x="3347864" y="3284984"/>
            <a:ext cx="2016224" cy="3312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747861a1d06151b6f63d7f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1276" y="0"/>
            <a:ext cx="9225276" cy="6918957"/>
          </a:xfrm>
          <a:prstGeom prst="rect">
            <a:avLst/>
          </a:prstGeom>
        </p:spPr>
      </p:pic>
      <p:pic>
        <p:nvPicPr>
          <p:cNvPr id="6" name="Содержимое 8" descr="depositphotos_87329694-stock-illustration-paper-doll-boy-and-clothes.jpg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347864" y="2348880"/>
            <a:ext cx="2291606" cy="4958011"/>
          </a:xfrm>
        </p:spPr>
      </p:pic>
      <p:pic>
        <p:nvPicPr>
          <p:cNvPr id="8" name="Содержимое 6" descr="34300893-Paper-doll-with-a-set-of-clothes-Winter-sportswear-Cute-trendy--Stock-Photo.jpg">
            <a:hlinkClick r:id="rId2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24098" r="63654" b="31508"/>
          <a:stretch>
            <a:fillRect/>
          </a:stretch>
        </p:blipFill>
        <p:spPr>
          <a:xfrm>
            <a:off x="3563888" y="3212976"/>
            <a:ext cx="2016224" cy="33123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6984776" cy="1143000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Молодец!</a:t>
            </a:r>
            <a:endParaRPr lang="ru-RU" dirty="0"/>
          </a:p>
        </p:txBody>
      </p:sp>
      <p:pic>
        <p:nvPicPr>
          <p:cNvPr id="7" name="Содержимое 6" descr="34300893-Paper-doll-with-a-set-of-clothes-Winter-sportswear-Cute-trendy--Stock-Photo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1817" r="69659" b="84672"/>
          <a:stretch>
            <a:fillRect/>
          </a:stretch>
        </p:blipFill>
        <p:spPr>
          <a:xfrm>
            <a:off x="3347864" y="2132856"/>
            <a:ext cx="1976220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Содержимое 8" descr="depositphotos_87329694-stock-illustration-paper-doll-boy-and-clothe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131840" y="2348880"/>
            <a:ext cx="2291606" cy="4958011"/>
          </a:xfrm>
          <a:prstGeom prst="rect">
            <a:avLst/>
          </a:prstGeom>
        </p:spPr>
      </p:pic>
      <p:pic>
        <p:nvPicPr>
          <p:cNvPr id="5" name="Содержимое 4" descr="56747861a1d06151b6f63d7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pic>
        <p:nvPicPr>
          <p:cNvPr id="14" name="Содержимое 15" descr="34300893-Paper-doll-with-a-set-of-clothes-Winter-sportswear-Cute-trendy--Stock-Photo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624" t="88836" r="14242" b="2118"/>
          <a:stretch>
            <a:fillRect/>
          </a:stretch>
        </p:blipFill>
        <p:spPr>
          <a:xfrm>
            <a:off x="6084168" y="4077072"/>
            <a:ext cx="1125125" cy="720080"/>
          </a:xfrm>
          <a:prstGeom prst="rect">
            <a:avLst/>
          </a:prstGeom>
        </p:spPr>
      </p:pic>
      <p:pic>
        <p:nvPicPr>
          <p:cNvPr id="15" name="Содержимое 17" descr="1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049" b="77726"/>
          <a:stretch>
            <a:fillRect/>
          </a:stretch>
        </p:blipFill>
        <p:spPr>
          <a:xfrm>
            <a:off x="1259632" y="3933056"/>
            <a:ext cx="1547664" cy="1008112"/>
          </a:xfrm>
          <a:prstGeom prst="rect">
            <a:avLst/>
          </a:prstGeom>
        </p:spPr>
      </p:pic>
      <p:pic>
        <p:nvPicPr>
          <p:cNvPr id="17" name="Содержимое 17" descr="10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40" r="29619" b="72960"/>
          <a:stretch>
            <a:fillRect/>
          </a:stretch>
        </p:blipFill>
        <p:spPr>
          <a:xfrm>
            <a:off x="5220072" y="2204864"/>
            <a:ext cx="1152128" cy="1223838"/>
          </a:xfrm>
          <a:prstGeom prst="rect">
            <a:avLst/>
          </a:prstGeom>
        </p:spPr>
      </p:pic>
      <p:pic>
        <p:nvPicPr>
          <p:cNvPr id="16" name="Содержимое 15" descr="34300893-Paper-doll-with-a-set-of-clothes-Winter-sportswear-Cute-trendy--Stock-Photo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758" t="86291" r="1117" b="987"/>
          <a:stretch>
            <a:fillRect/>
          </a:stretch>
        </p:blipFill>
        <p:spPr>
          <a:xfrm rot="19615806">
            <a:off x="6636995" y="3345198"/>
            <a:ext cx="1050967" cy="1018629"/>
          </a:xfrm>
          <a:prstGeom prst="rect">
            <a:avLst/>
          </a:prstGeom>
        </p:spPr>
      </p:pic>
      <p:pic>
        <p:nvPicPr>
          <p:cNvPr id="21" name="Содержимое 6" descr="34300893-Paper-doll-with-a-set-of-clothes-Winter-sportswear-Cute-trendy--Stock-Photo.jpg">
            <a:hlinkClick r:id="rId3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24098" r="63654" b="31508"/>
          <a:stretch>
            <a:fillRect/>
          </a:stretch>
        </p:blipFill>
        <p:spPr>
          <a:xfrm>
            <a:off x="3347864" y="3284984"/>
            <a:ext cx="2016224" cy="3312368"/>
          </a:xfrm>
        </p:spPr>
      </p:pic>
      <p:pic>
        <p:nvPicPr>
          <p:cNvPr id="11" name="Содержимое 6" descr="34300893-Paper-doll-with-a-set-of-clothes-Winter-sportswear-Cute-trendy--Stock-Photo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1817" r="69659" b="84672"/>
          <a:stretch>
            <a:fillRect/>
          </a:stretch>
        </p:blipFill>
        <p:spPr>
          <a:xfrm>
            <a:off x="3131840" y="1988840"/>
            <a:ext cx="1976220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747861a1d06151b6f63d7f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1276" y="0"/>
            <a:ext cx="9225276" cy="6918957"/>
          </a:xfrm>
          <a:prstGeom prst="rect">
            <a:avLst/>
          </a:prstGeom>
        </p:spPr>
      </p:pic>
      <p:pic>
        <p:nvPicPr>
          <p:cNvPr id="6" name="Содержимое 8" descr="depositphotos_87329694-stock-illustration-paper-doll-boy-and-clothes.jpg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347864" y="2348880"/>
            <a:ext cx="2291606" cy="4958011"/>
          </a:xfrm>
        </p:spPr>
      </p:pic>
      <p:pic>
        <p:nvPicPr>
          <p:cNvPr id="8" name="Содержимое 6" descr="34300893-Paper-doll-with-a-set-of-clothes-Winter-sportswear-Cute-trendy--Stock-Photo.jpg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24098" r="63654" b="31508"/>
          <a:stretch>
            <a:fillRect/>
          </a:stretch>
        </p:blipFill>
        <p:spPr>
          <a:xfrm>
            <a:off x="3563888" y="3212976"/>
            <a:ext cx="2016224" cy="33123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6984776" cy="1143000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Молодец!</a:t>
            </a:r>
            <a:endParaRPr lang="ru-RU" dirty="0"/>
          </a:p>
        </p:txBody>
      </p:sp>
      <p:pic>
        <p:nvPicPr>
          <p:cNvPr id="7" name="Содержимое 6" descr="34300893-Paper-doll-with-a-set-of-clothes-Winter-sportswear-Cute-trendy--Stock-Photo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1817" r="69659" b="84672"/>
          <a:stretch>
            <a:fillRect/>
          </a:stretch>
        </p:blipFill>
        <p:spPr>
          <a:xfrm>
            <a:off x="3347864" y="2132856"/>
            <a:ext cx="1976220" cy="936104"/>
          </a:xfrm>
          <a:prstGeom prst="rect">
            <a:avLst/>
          </a:prstGeom>
        </p:spPr>
      </p:pic>
      <p:pic>
        <p:nvPicPr>
          <p:cNvPr id="9" name="Содержимое 17" descr="10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40" r="29619" b="72960"/>
          <a:stretch>
            <a:fillRect/>
          </a:stretch>
        </p:blipFill>
        <p:spPr>
          <a:xfrm>
            <a:off x="3995936" y="3284984"/>
            <a:ext cx="1152128" cy="1223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Содержимое 8" descr="depositphotos_87329694-stock-illustration-paper-doll-boy-and-clothe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131840" y="2348880"/>
            <a:ext cx="2291606" cy="4958011"/>
          </a:xfrm>
          <a:prstGeom prst="rect">
            <a:avLst/>
          </a:prstGeom>
        </p:spPr>
      </p:pic>
      <p:pic>
        <p:nvPicPr>
          <p:cNvPr id="5" name="Содержимое 4" descr="56747861a1d06151b6f63d7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pic>
        <p:nvPicPr>
          <p:cNvPr id="14" name="Содержимое 15" descr="34300893-Paper-doll-with-a-set-of-clothes-Winter-sportswear-Cute-trendy--Stock-Photo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624" t="88836" r="14242" b="2118"/>
          <a:stretch>
            <a:fillRect/>
          </a:stretch>
        </p:blipFill>
        <p:spPr>
          <a:xfrm>
            <a:off x="6084168" y="4077072"/>
            <a:ext cx="1125125" cy="720080"/>
          </a:xfrm>
          <a:prstGeom prst="rect">
            <a:avLst/>
          </a:prstGeom>
        </p:spPr>
      </p:pic>
      <p:pic>
        <p:nvPicPr>
          <p:cNvPr id="15" name="Содержимое 17" descr="10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049" b="77726"/>
          <a:stretch>
            <a:fillRect/>
          </a:stretch>
        </p:blipFill>
        <p:spPr>
          <a:xfrm>
            <a:off x="1259632" y="3933056"/>
            <a:ext cx="1547664" cy="1008112"/>
          </a:xfrm>
          <a:prstGeom prst="rect">
            <a:avLst/>
          </a:prstGeom>
        </p:spPr>
      </p:pic>
      <p:pic>
        <p:nvPicPr>
          <p:cNvPr id="16" name="Содержимое 15" descr="34300893-Paper-doll-with-a-set-of-clothes-Winter-sportswear-Cute-trendy--Stock-Photo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758" t="86291" r="1117" b="987"/>
          <a:stretch>
            <a:fillRect/>
          </a:stretch>
        </p:blipFill>
        <p:spPr>
          <a:xfrm rot="19615806">
            <a:off x="6636995" y="3345198"/>
            <a:ext cx="1050967" cy="1018629"/>
          </a:xfrm>
          <a:prstGeom prst="rect">
            <a:avLst/>
          </a:prstGeom>
        </p:spPr>
      </p:pic>
      <p:pic>
        <p:nvPicPr>
          <p:cNvPr id="21" name="Содержимое 6" descr="34300893-Paper-doll-with-a-set-of-clothes-Winter-sportswear-Cute-trendy--Stock-Photo.jpg">
            <a:hlinkClick r:id="rId3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24098" r="63654" b="31508"/>
          <a:stretch>
            <a:fillRect/>
          </a:stretch>
        </p:blipFill>
        <p:spPr>
          <a:xfrm>
            <a:off x="3347864" y="3284984"/>
            <a:ext cx="2016224" cy="3312368"/>
          </a:xfrm>
        </p:spPr>
      </p:pic>
      <p:pic>
        <p:nvPicPr>
          <p:cNvPr id="11" name="Содержимое 6" descr="34300893-Paper-doll-with-a-set-of-clothes-Winter-sportswear-Cute-trendy--Stock-Photo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1817" r="69659" b="84672"/>
          <a:stretch>
            <a:fillRect/>
          </a:stretch>
        </p:blipFill>
        <p:spPr>
          <a:xfrm>
            <a:off x="3131840" y="1988840"/>
            <a:ext cx="1976220" cy="936104"/>
          </a:xfrm>
          <a:prstGeom prst="rect">
            <a:avLst/>
          </a:prstGeom>
        </p:spPr>
      </p:pic>
      <p:pic>
        <p:nvPicPr>
          <p:cNvPr id="12" name="Содержимое 17" descr="1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40" r="29619" b="72960"/>
          <a:stretch>
            <a:fillRect/>
          </a:stretch>
        </p:blipFill>
        <p:spPr>
          <a:xfrm>
            <a:off x="3707904" y="3356992"/>
            <a:ext cx="1152128" cy="1223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8" descr="depositphotos_87329694-stock-illustration-paper-doll-boy-and-clothes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347864" y="2348880"/>
            <a:ext cx="2291606" cy="4958011"/>
          </a:xfrm>
        </p:spPr>
      </p:pic>
      <p:pic>
        <p:nvPicPr>
          <p:cNvPr id="5" name="Содержимое 4" descr="56747861a1d06151b6f63d7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81276" y="0"/>
            <a:ext cx="9225276" cy="6918957"/>
          </a:xfrm>
          <a:prstGeom prst="rect">
            <a:avLst/>
          </a:prstGeom>
        </p:spPr>
      </p:pic>
      <p:pic>
        <p:nvPicPr>
          <p:cNvPr id="8" name="Содержимое 6" descr="34300893-Paper-doll-with-a-set-of-clothes-Winter-sportswear-Cute-trendy--Stock-Photo.jpg">
            <a:hlinkClick r:id="rId3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24098" r="63654" b="31508"/>
          <a:stretch>
            <a:fillRect/>
          </a:stretch>
        </p:blipFill>
        <p:spPr>
          <a:xfrm>
            <a:off x="3563888" y="3212976"/>
            <a:ext cx="2016224" cy="33123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6984776" cy="1143000"/>
          </a:xfrm>
        </p:spPr>
        <p:txBody>
          <a:bodyPr/>
          <a:lstStyle/>
          <a:p>
            <a:r>
              <a:rPr lang="ru-RU" dirty="0" smtClean="0">
                <a:hlinkClick r:id="rId3" action="ppaction://hlinksldjump"/>
              </a:rPr>
              <a:t>Молодец!</a:t>
            </a:r>
            <a:endParaRPr lang="ru-RU" dirty="0"/>
          </a:p>
        </p:txBody>
      </p:sp>
      <p:pic>
        <p:nvPicPr>
          <p:cNvPr id="7" name="Содержимое 6" descr="34300893-Paper-doll-with-a-set-of-clothes-Winter-sportswear-Cute-trendy--Stock-Photo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1817" r="69659" b="84672"/>
          <a:stretch>
            <a:fillRect/>
          </a:stretch>
        </p:blipFill>
        <p:spPr>
          <a:xfrm>
            <a:off x="3347864" y="2132856"/>
            <a:ext cx="1976220" cy="936104"/>
          </a:xfrm>
          <a:prstGeom prst="rect">
            <a:avLst/>
          </a:prstGeom>
        </p:spPr>
      </p:pic>
      <p:pic>
        <p:nvPicPr>
          <p:cNvPr id="9" name="Содержимое 17" descr="1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40" r="29619" b="72960"/>
          <a:stretch>
            <a:fillRect/>
          </a:stretch>
        </p:blipFill>
        <p:spPr>
          <a:xfrm>
            <a:off x="3995936" y="3284984"/>
            <a:ext cx="1152128" cy="1223838"/>
          </a:xfrm>
          <a:prstGeom prst="rect">
            <a:avLst/>
          </a:prstGeom>
        </p:spPr>
      </p:pic>
      <p:pic>
        <p:nvPicPr>
          <p:cNvPr id="11" name="Содержимое 17" descr="1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447" t="8560" r="57248" b="77726"/>
          <a:stretch>
            <a:fillRect/>
          </a:stretch>
        </p:blipFill>
        <p:spPr>
          <a:xfrm>
            <a:off x="4644008" y="6336704"/>
            <a:ext cx="864096" cy="620688"/>
          </a:xfrm>
          <a:prstGeom prst="rect">
            <a:avLst/>
          </a:prstGeom>
        </p:spPr>
      </p:pic>
      <p:pic>
        <p:nvPicPr>
          <p:cNvPr id="10" name="Содержимое 17" descr="1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560" r="75835" b="77726"/>
          <a:stretch>
            <a:fillRect/>
          </a:stretch>
        </p:blipFill>
        <p:spPr>
          <a:xfrm>
            <a:off x="3635896" y="6381328"/>
            <a:ext cx="936104" cy="620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747861a1d06151b6f63d7f.pn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1276" y="0"/>
            <a:ext cx="9225276" cy="6918957"/>
          </a:xfrm>
          <a:prstGeom prst="rect">
            <a:avLst/>
          </a:prstGeom>
        </p:spPr>
      </p:pic>
      <p:pic>
        <p:nvPicPr>
          <p:cNvPr id="6" name="Содержимое 8" descr="depositphotos_87329694-stock-illustration-paper-doll-boy-and-clothes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347864" y="2348880"/>
            <a:ext cx="2291606" cy="4958011"/>
          </a:xfrm>
        </p:spPr>
      </p:pic>
      <p:pic>
        <p:nvPicPr>
          <p:cNvPr id="8" name="Содержимое 6" descr="34300893-Paper-doll-with-a-set-of-clothes-Winter-sportswear-Cute-trendy--Stock-Photo.jpg">
            <a:hlinkClick r:id="" action="ppaction://noaction"/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24098" r="63654" b="31508"/>
          <a:stretch>
            <a:fillRect/>
          </a:stretch>
        </p:blipFill>
        <p:spPr>
          <a:xfrm>
            <a:off x="3563888" y="3212976"/>
            <a:ext cx="2016224" cy="3312368"/>
          </a:xfrm>
        </p:spPr>
      </p:pic>
      <p:pic>
        <p:nvPicPr>
          <p:cNvPr id="7" name="Содержимое 6" descr="34300893-Paper-doll-with-a-set-of-clothes-Winter-sportswear-Cute-trendy--Stock-Photo.jp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1817" r="69659" b="84672"/>
          <a:stretch>
            <a:fillRect/>
          </a:stretch>
        </p:blipFill>
        <p:spPr>
          <a:xfrm>
            <a:off x="3347864" y="2132856"/>
            <a:ext cx="1976220" cy="936104"/>
          </a:xfrm>
          <a:prstGeom prst="rect">
            <a:avLst/>
          </a:prstGeom>
        </p:spPr>
      </p:pic>
      <p:pic>
        <p:nvPicPr>
          <p:cNvPr id="9" name="Содержимое 17" descr="10.jp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40" r="29619" b="72960"/>
          <a:stretch>
            <a:fillRect/>
          </a:stretch>
        </p:blipFill>
        <p:spPr>
          <a:xfrm>
            <a:off x="3995936" y="3284984"/>
            <a:ext cx="1152128" cy="1223838"/>
          </a:xfrm>
          <a:prstGeom prst="rect">
            <a:avLst/>
          </a:prstGeom>
        </p:spPr>
      </p:pic>
      <p:pic>
        <p:nvPicPr>
          <p:cNvPr id="11" name="Содержимое 17" descr="10.jp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447" t="8560" r="57248" b="77726"/>
          <a:stretch>
            <a:fillRect/>
          </a:stretch>
        </p:blipFill>
        <p:spPr>
          <a:xfrm>
            <a:off x="4644008" y="6336704"/>
            <a:ext cx="864096" cy="620688"/>
          </a:xfrm>
          <a:prstGeom prst="rect">
            <a:avLst/>
          </a:prstGeom>
        </p:spPr>
      </p:pic>
      <p:pic>
        <p:nvPicPr>
          <p:cNvPr id="10" name="Содержимое 17" descr="10.jp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560" r="75835" b="77726"/>
          <a:stretch>
            <a:fillRect/>
          </a:stretch>
        </p:blipFill>
        <p:spPr>
          <a:xfrm>
            <a:off x="3635896" y="6381328"/>
            <a:ext cx="936104" cy="620688"/>
          </a:xfrm>
          <a:prstGeom prst="rect">
            <a:avLst/>
          </a:prstGeom>
        </p:spPr>
      </p:pic>
      <p:pic>
        <p:nvPicPr>
          <p:cNvPr id="12" name="Содержимое 15" descr="34300893-Paper-doll-with-a-set-of-clothes-Winter-sportswear-Cute-trendy--Stock-Photo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758" t="86291" r="1117" b="987"/>
          <a:stretch>
            <a:fillRect/>
          </a:stretch>
        </p:blipFill>
        <p:spPr>
          <a:xfrm rot="19615806">
            <a:off x="6636995" y="3345198"/>
            <a:ext cx="1050967" cy="1018629"/>
          </a:xfrm>
          <a:prstGeom prst="rect">
            <a:avLst/>
          </a:prstGeom>
        </p:spPr>
      </p:pic>
      <p:pic>
        <p:nvPicPr>
          <p:cNvPr id="13" name="Содержимое 15" descr="34300893-Paper-doll-with-a-set-of-clothes-Winter-sportswear-Cute-trendy--Stock-Photo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624" t="88836" r="14242" b="2118"/>
          <a:stretch>
            <a:fillRect/>
          </a:stretch>
        </p:blipFill>
        <p:spPr>
          <a:xfrm>
            <a:off x="6084168" y="4077072"/>
            <a:ext cx="1125125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747861a1d06151b6f63d7f.pn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1276" y="0"/>
            <a:ext cx="9225276" cy="6918957"/>
          </a:xfrm>
          <a:prstGeom prst="rect">
            <a:avLst/>
          </a:prstGeom>
        </p:spPr>
      </p:pic>
      <p:pic>
        <p:nvPicPr>
          <p:cNvPr id="6" name="Содержимое 8" descr="depositphotos_87329694-stock-illustration-paper-doll-boy-and-clothes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347864" y="2348880"/>
            <a:ext cx="2291606" cy="4958011"/>
          </a:xfrm>
        </p:spPr>
      </p:pic>
      <p:pic>
        <p:nvPicPr>
          <p:cNvPr id="8" name="Содержимое 6" descr="34300893-Paper-doll-with-a-set-of-clothes-Winter-sportswear-Cute-trendy--Stock-Photo.jpg">
            <a:hlinkClick r:id="" action="ppaction://noaction"/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24098" r="63654" b="31508"/>
          <a:stretch>
            <a:fillRect/>
          </a:stretch>
        </p:blipFill>
        <p:spPr>
          <a:xfrm>
            <a:off x="3563888" y="3212976"/>
            <a:ext cx="2016224" cy="33123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7920880" cy="864096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Молодец!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Теперь можно отправляться в путешествию.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34300893-Paper-doll-with-a-set-of-clothes-Winter-sportswear-Cute-trendy--Stock-Photo.jp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1817" r="69659" b="84672"/>
          <a:stretch>
            <a:fillRect/>
          </a:stretch>
        </p:blipFill>
        <p:spPr>
          <a:xfrm>
            <a:off x="3347864" y="2132856"/>
            <a:ext cx="1976220" cy="936104"/>
          </a:xfrm>
          <a:prstGeom prst="rect">
            <a:avLst/>
          </a:prstGeom>
        </p:spPr>
      </p:pic>
      <p:pic>
        <p:nvPicPr>
          <p:cNvPr id="9" name="Содержимое 17" descr="10.jp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40" r="29619" b="72960"/>
          <a:stretch>
            <a:fillRect/>
          </a:stretch>
        </p:blipFill>
        <p:spPr>
          <a:xfrm>
            <a:off x="3995936" y="3284984"/>
            <a:ext cx="1152128" cy="1223838"/>
          </a:xfrm>
          <a:prstGeom prst="rect">
            <a:avLst/>
          </a:prstGeom>
        </p:spPr>
      </p:pic>
      <p:pic>
        <p:nvPicPr>
          <p:cNvPr id="11" name="Содержимое 17" descr="10.jp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447" t="8560" r="57248" b="77726"/>
          <a:stretch>
            <a:fillRect/>
          </a:stretch>
        </p:blipFill>
        <p:spPr>
          <a:xfrm>
            <a:off x="4644008" y="6336704"/>
            <a:ext cx="864096" cy="620688"/>
          </a:xfrm>
          <a:prstGeom prst="rect">
            <a:avLst/>
          </a:prstGeom>
        </p:spPr>
      </p:pic>
      <p:pic>
        <p:nvPicPr>
          <p:cNvPr id="10" name="Содержимое 17" descr="10.jp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560" r="75835" b="77726"/>
          <a:stretch>
            <a:fillRect/>
          </a:stretch>
        </p:blipFill>
        <p:spPr>
          <a:xfrm>
            <a:off x="3635896" y="6381328"/>
            <a:ext cx="936104" cy="620688"/>
          </a:xfrm>
          <a:prstGeom prst="rect">
            <a:avLst/>
          </a:prstGeom>
        </p:spPr>
      </p:pic>
      <p:pic>
        <p:nvPicPr>
          <p:cNvPr id="12" name="Содержимое 15" descr="34300893-Paper-doll-with-a-set-of-clothes-Winter-sportswear-Cute-trendy--Stock-Photo.jp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758" t="86291" r="1117" b="987"/>
          <a:stretch>
            <a:fillRect/>
          </a:stretch>
        </p:blipFill>
        <p:spPr>
          <a:xfrm rot="12582898">
            <a:off x="2905625" y="4486597"/>
            <a:ext cx="1050967" cy="1018629"/>
          </a:xfrm>
          <a:prstGeom prst="rect">
            <a:avLst/>
          </a:prstGeom>
        </p:spPr>
      </p:pic>
      <p:pic>
        <p:nvPicPr>
          <p:cNvPr id="13" name="Содержимое 15" descr="34300893-Paper-doll-with-a-set-of-clothes-Winter-sportswear-Cute-trendy--Stock-Photo.jp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624" t="88836" r="14242" b="2118"/>
          <a:stretch>
            <a:fillRect/>
          </a:stretch>
        </p:blipFill>
        <p:spPr>
          <a:xfrm rot="13928289">
            <a:off x="5143021" y="4886206"/>
            <a:ext cx="1125125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747861a1d06151b6f63d7f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81276" y="0"/>
            <a:ext cx="9225276" cy="6918957"/>
          </a:xfrm>
        </p:spPr>
      </p:pic>
      <p:pic>
        <p:nvPicPr>
          <p:cNvPr id="6" name="Содержимое 5" descr="winter-girl-royalty-free-stock-photography-image-12361547-545001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594" r="12588"/>
          <a:stretch>
            <a:fillRect/>
          </a:stretch>
        </p:blipFill>
        <p:spPr>
          <a:xfrm>
            <a:off x="3347864" y="2276872"/>
            <a:ext cx="2516772" cy="4598119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15616" y="908720"/>
            <a:ext cx="7200800" cy="1484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Кто знает верную примету,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Высоко солнце, значит лето.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 если холод, вьюга, тьма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 солнце низко, то …. (зима)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Да, верно, зима.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15616" y="1268760"/>
            <a:ext cx="72008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Здравствуйте, ребята! </a:t>
            </a: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Я Снегурочка приглашаю вас поиграть, но для начала о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тгадайте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загадку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0" grpId="0"/>
      <p:bldP spid="1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260648" y="0"/>
            <a:ext cx="1078196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60648"/>
            <a:ext cx="5184576" cy="15121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Посмотрите сколько снега намело, сугробы кругом.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7092280" y="4797152"/>
          <a:ext cx="432048" cy="1468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/>
              </a:tblGrid>
              <a:tr h="1468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6948264" y="2780928"/>
          <a:ext cx="864096" cy="12961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096"/>
              </a:tblGrid>
              <a:tr h="12961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6732240" y="4999072"/>
          <a:ext cx="116051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0512"/>
              </a:tblGrid>
              <a:tr h="3516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6" name="Содержимое 6" descr="christmas-female-elves-clipart-16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2564904"/>
            <a:ext cx="2389785" cy="4221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95250" y="3975100"/>
            <a:ext cx="9334500" cy="1031875"/>
          </a:xfrm>
          <a:custGeom>
            <a:avLst/>
            <a:gdLst>
              <a:gd name="connsiteX0" fmla="*/ 0 w 9334500"/>
              <a:gd name="connsiteY0" fmla="*/ 654050 h 1031875"/>
              <a:gd name="connsiteX1" fmla="*/ 266700 w 9334500"/>
              <a:gd name="connsiteY1" fmla="*/ 863600 h 1031875"/>
              <a:gd name="connsiteX2" fmla="*/ 361950 w 9334500"/>
              <a:gd name="connsiteY2" fmla="*/ 958850 h 1031875"/>
              <a:gd name="connsiteX3" fmla="*/ 838200 w 9334500"/>
              <a:gd name="connsiteY3" fmla="*/ 749300 h 1031875"/>
              <a:gd name="connsiteX4" fmla="*/ 1009650 w 9334500"/>
              <a:gd name="connsiteY4" fmla="*/ 596900 h 1031875"/>
              <a:gd name="connsiteX5" fmla="*/ 2019300 w 9334500"/>
              <a:gd name="connsiteY5" fmla="*/ 996950 h 1031875"/>
              <a:gd name="connsiteX6" fmla="*/ 3009900 w 9334500"/>
              <a:gd name="connsiteY6" fmla="*/ 387350 h 1031875"/>
              <a:gd name="connsiteX7" fmla="*/ 3581400 w 9334500"/>
              <a:gd name="connsiteY7" fmla="*/ 539750 h 1031875"/>
              <a:gd name="connsiteX8" fmla="*/ 4457700 w 9334500"/>
              <a:gd name="connsiteY8" fmla="*/ 196850 h 1031875"/>
              <a:gd name="connsiteX9" fmla="*/ 5524500 w 9334500"/>
              <a:gd name="connsiteY9" fmla="*/ 768350 h 1031875"/>
              <a:gd name="connsiteX10" fmla="*/ 5943600 w 9334500"/>
              <a:gd name="connsiteY10" fmla="*/ 101600 h 1031875"/>
              <a:gd name="connsiteX11" fmla="*/ 8210550 w 9334500"/>
              <a:gd name="connsiteY11" fmla="*/ 158750 h 1031875"/>
              <a:gd name="connsiteX12" fmla="*/ 8591550 w 9334500"/>
              <a:gd name="connsiteY12" fmla="*/ 463550 h 1031875"/>
              <a:gd name="connsiteX13" fmla="*/ 9163050 w 9334500"/>
              <a:gd name="connsiteY13" fmla="*/ 958850 h 1031875"/>
              <a:gd name="connsiteX14" fmla="*/ 9334500 w 9334500"/>
              <a:gd name="connsiteY14" fmla="*/ 768350 h 103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334500" h="1031875">
                <a:moveTo>
                  <a:pt x="0" y="654050"/>
                </a:moveTo>
                <a:cubicBezTo>
                  <a:pt x="103187" y="733425"/>
                  <a:pt x="206375" y="812800"/>
                  <a:pt x="266700" y="863600"/>
                </a:cubicBezTo>
                <a:cubicBezTo>
                  <a:pt x="327025" y="914400"/>
                  <a:pt x="266700" y="977900"/>
                  <a:pt x="361950" y="958850"/>
                </a:cubicBezTo>
                <a:cubicBezTo>
                  <a:pt x="457200" y="939800"/>
                  <a:pt x="730250" y="809625"/>
                  <a:pt x="838200" y="749300"/>
                </a:cubicBezTo>
                <a:cubicBezTo>
                  <a:pt x="946150" y="688975"/>
                  <a:pt x="812800" y="555625"/>
                  <a:pt x="1009650" y="596900"/>
                </a:cubicBezTo>
                <a:cubicBezTo>
                  <a:pt x="1206500" y="638175"/>
                  <a:pt x="1685925" y="1031875"/>
                  <a:pt x="2019300" y="996950"/>
                </a:cubicBezTo>
                <a:cubicBezTo>
                  <a:pt x="2352675" y="962025"/>
                  <a:pt x="2749550" y="463550"/>
                  <a:pt x="3009900" y="387350"/>
                </a:cubicBezTo>
                <a:cubicBezTo>
                  <a:pt x="3270250" y="311150"/>
                  <a:pt x="3340100" y="571500"/>
                  <a:pt x="3581400" y="539750"/>
                </a:cubicBezTo>
                <a:cubicBezTo>
                  <a:pt x="3822700" y="508000"/>
                  <a:pt x="4133850" y="158750"/>
                  <a:pt x="4457700" y="196850"/>
                </a:cubicBezTo>
                <a:cubicBezTo>
                  <a:pt x="4781550" y="234950"/>
                  <a:pt x="5276850" y="784225"/>
                  <a:pt x="5524500" y="768350"/>
                </a:cubicBezTo>
                <a:cubicBezTo>
                  <a:pt x="5772150" y="752475"/>
                  <a:pt x="5495925" y="203200"/>
                  <a:pt x="5943600" y="101600"/>
                </a:cubicBezTo>
                <a:cubicBezTo>
                  <a:pt x="6391275" y="0"/>
                  <a:pt x="7769225" y="98425"/>
                  <a:pt x="8210550" y="158750"/>
                </a:cubicBezTo>
                <a:cubicBezTo>
                  <a:pt x="8651875" y="219075"/>
                  <a:pt x="8432800" y="330200"/>
                  <a:pt x="8591550" y="463550"/>
                </a:cubicBezTo>
                <a:cubicBezTo>
                  <a:pt x="8750300" y="596900"/>
                  <a:pt x="9039225" y="908050"/>
                  <a:pt x="9163050" y="958850"/>
                </a:cubicBezTo>
                <a:cubicBezTo>
                  <a:pt x="9286875" y="1009650"/>
                  <a:pt x="9310687" y="889000"/>
                  <a:pt x="9334500" y="76835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656184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шагаем по сугробам,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сугробам крутолобым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(шагаем на месте высоко поднимая ноги)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Поднимай повыше ногу,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Проложи другим дорогу.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NEjYdfPcmRE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700808"/>
            <a:ext cx="3135172" cy="4525963"/>
          </a:xfrm>
        </p:spPr>
      </p:pic>
      <p:sp>
        <p:nvSpPr>
          <p:cNvPr id="7" name="Полилиния 6"/>
          <p:cNvSpPr/>
          <p:nvPr/>
        </p:nvSpPr>
        <p:spPr>
          <a:xfrm>
            <a:off x="19050" y="4940300"/>
            <a:ext cx="9220200" cy="1898650"/>
          </a:xfrm>
          <a:custGeom>
            <a:avLst/>
            <a:gdLst>
              <a:gd name="connsiteX0" fmla="*/ 0 w 9220200"/>
              <a:gd name="connsiteY0" fmla="*/ 1898650 h 1898650"/>
              <a:gd name="connsiteX1" fmla="*/ 742950 w 9220200"/>
              <a:gd name="connsiteY1" fmla="*/ 1231900 h 1898650"/>
              <a:gd name="connsiteX2" fmla="*/ 1581150 w 9220200"/>
              <a:gd name="connsiteY2" fmla="*/ 1384300 h 1898650"/>
              <a:gd name="connsiteX3" fmla="*/ 2838450 w 9220200"/>
              <a:gd name="connsiteY3" fmla="*/ 1022350 h 1898650"/>
              <a:gd name="connsiteX4" fmla="*/ 3886200 w 9220200"/>
              <a:gd name="connsiteY4" fmla="*/ 1270000 h 1898650"/>
              <a:gd name="connsiteX5" fmla="*/ 5200650 w 9220200"/>
              <a:gd name="connsiteY5" fmla="*/ 336550 h 1898650"/>
              <a:gd name="connsiteX6" fmla="*/ 7067550 w 9220200"/>
              <a:gd name="connsiteY6" fmla="*/ 984250 h 1898650"/>
              <a:gd name="connsiteX7" fmla="*/ 8286750 w 9220200"/>
              <a:gd name="connsiteY7" fmla="*/ 50800 h 1898650"/>
              <a:gd name="connsiteX8" fmla="*/ 9086850 w 9220200"/>
              <a:gd name="connsiteY8" fmla="*/ 679450 h 1898650"/>
              <a:gd name="connsiteX9" fmla="*/ 9086850 w 9220200"/>
              <a:gd name="connsiteY9" fmla="*/ 641350 h 189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20200" h="1898650">
                <a:moveTo>
                  <a:pt x="0" y="1898650"/>
                </a:moveTo>
                <a:cubicBezTo>
                  <a:pt x="239712" y="1608137"/>
                  <a:pt x="479425" y="1317625"/>
                  <a:pt x="742950" y="1231900"/>
                </a:cubicBezTo>
                <a:cubicBezTo>
                  <a:pt x="1006475" y="1146175"/>
                  <a:pt x="1231900" y="1419225"/>
                  <a:pt x="1581150" y="1384300"/>
                </a:cubicBezTo>
                <a:cubicBezTo>
                  <a:pt x="1930400" y="1349375"/>
                  <a:pt x="2454275" y="1041400"/>
                  <a:pt x="2838450" y="1022350"/>
                </a:cubicBezTo>
                <a:cubicBezTo>
                  <a:pt x="3222625" y="1003300"/>
                  <a:pt x="3492500" y="1384300"/>
                  <a:pt x="3886200" y="1270000"/>
                </a:cubicBezTo>
                <a:cubicBezTo>
                  <a:pt x="4279900" y="1155700"/>
                  <a:pt x="4670425" y="384175"/>
                  <a:pt x="5200650" y="336550"/>
                </a:cubicBezTo>
                <a:cubicBezTo>
                  <a:pt x="5730875" y="288925"/>
                  <a:pt x="6553200" y="1031875"/>
                  <a:pt x="7067550" y="984250"/>
                </a:cubicBezTo>
                <a:cubicBezTo>
                  <a:pt x="7581900" y="936625"/>
                  <a:pt x="7950200" y="101600"/>
                  <a:pt x="8286750" y="50800"/>
                </a:cubicBezTo>
                <a:cubicBezTo>
                  <a:pt x="8623300" y="0"/>
                  <a:pt x="8953500" y="581025"/>
                  <a:pt x="9086850" y="679450"/>
                </a:cubicBezTo>
                <a:cubicBezTo>
                  <a:pt x="9220200" y="777875"/>
                  <a:pt x="9153525" y="709612"/>
                  <a:pt x="9086850" y="64135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-19050" y="6127750"/>
            <a:ext cx="685800" cy="654050"/>
          </a:xfrm>
          <a:custGeom>
            <a:avLst/>
            <a:gdLst>
              <a:gd name="connsiteX0" fmla="*/ 685800 w 685800"/>
              <a:gd name="connsiteY0" fmla="*/ 654050 h 654050"/>
              <a:gd name="connsiteX1" fmla="*/ 533400 w 685800"/>
              <a:gd name="connsiteY1" fmla="*/ 101600 h 654050"/>
              <a:gd name="connsiteX2" fmla="*/ 0 w 685800"/>
              <a:gd name="connsiteY2" fmla="*/ 44450 h 654050"/>
              <a:gd name="connsiteX3" fmla="*/ 0 w 685800"/>
              <a:gd name="connsiteY3" fmla="*/ 44450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54050">
                <a:moveTo>
                  <a:pt x="685800" y="654050"/>
                </a:moveTo>
                <a:cubicBezTo>
                  <a:pt x="666750" y="428625"/>
                  <a:pt x="647700" y="203200"/>
                  <a:pt x="533400" y="101600"/>
                </a:cubicBezTo>
                <a:cubicBezTo>
                  <a:pt x="419100" y="0"/>
                  <a:pt x="0" y="44450"/>
                  <a:pt x="0" y="44450"/>
                </a:cubicBezTo>
                <a:lnTo>
                  <a:pt x="0" y="4445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085850" y="5381625"/>
            <a:ext cx="8140700" cy="1511300"/>
          </a:xfrm>
          <a:custGeom>
            <a:avLst/>
            <a:gdLst>
              <a:gd name="connsiteX0" fmla="*/ 38100 w 8140700"/>
              <a:gd name="connsiteY0" fmla="*/ 1400175 h 1511300"/>
              <a:gd name="connsiteX1" fmla="*/ 171450 w 8140700"/>
              <a:gd name="connsiteY1" fmla="*/ 809625 h 1511300"/>
              <a:gd name="connsiteX2" fmla="*/ 1066800 w 8140700"/>
              <a:gd name="connsiteY2" fmla="*/ 1057275 h 1511300"/>
              <a:gd name="connsiteX3" fmla="*/ 1676400 w 8140700"/>
              <a:gd name="connsiteY3" fmla="*/ 828675 h 1511300"/>
              <a:gd name="connsiteX4" fmla="*/ 2057400 w 8140700"/>
              <a:gd name="connsiteY4" fmla="*/ 1419225 h 1511300"/>
              <a:gd name="connsiteX5" fmla="*/ 2895600 w 8140700"/>
              <a:gd name="connsiteY5" fmla="*/ 276225 h 1511300"/>
              <a:gd name="connsiteX6" fmla="*/ 3981450 w 8140700"/>
              <a:gd name="connsiteY6" fmla="*/ 1209675 h 1511300"/>
              <a:gd name="connsiteX7" fmla="*/ 4267200 w 8140700"/>
              <a:gd name="connsiteY7" fmla="*/ 257175 h 1511300"/>
              <a:gd name="connsiteX8" fmla="*/ 5143500 w 8140700"/>
              <a:gd name="connsiteY8" fmla="*/ 161925 h 1511300"/>
              <a:gd name="connsiteX9" fmla="*/ 5962650 w 8140700"/>
              <a:gd name="connsiteY9" fmla="*/ 1228725 h 1511300"/>
              <a:gd name="connsiteX10" fmla="*/ 6591300 w 8140700"/>
              <a:gd name="connsiteY10" fmla="*/ 161925 h 1511300"/>
              <a:gd name="connsiteX11" fmla="*/ 7905750 w 8140700"/>
              <a:gd name="connsiteY11" fmla="*/ 1209675 h 1511300"/>
              <a:gd name="connsiteX12" fmla="*/ 8001000 w 8140700"/>
              <a:gd name="connsiteY12" fmla="*/ 1438275 h 1511300"/>
              <a:gd name="connsiteX13" fmla="*/ 8001000 w 8140700"/>
              <a:gd name="connsiteY13" fmla="*/ 1438275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40700" h="1511300">
                <a:moveTo>
                  <a:pt x="38100" y="1400175"/>
                </a:moveTo>
                <a:cubicBezTo>
                  <a:pt x="19050" y="1133475"/>
                  <a:pt x="0" y="866775"/>
                  <a:pt x="171450" y="809625"/>
                </a:cubicBezTo>
                <a:cubicBezTo>
                  <a:pt x="342900" y="752475"/>
                  <a:pt x="815975" y="1054100"/>
                  <a:pt x="1066800" y="1057275"/>
                </a:cubicBezTo>
                <a:cubicBezTo>
                  <a:pt x="1317625" y="1060450"/>
                  <a:pt x="1511300" y="768350"/>
                  <a:pt x="1676400" y="828675"/>
                </a:cubicBezTo>
                <a:cubicBezTo>
                  <a:pt x="1841500" y="889000"/>
                  <a:pt x="1854200" y="1511300"/>
                  <a:pt x="2057400" y="1419225"/>
                </a:cubicBezTo>
                <a:cubicBezTo>
                  <a:pt x="2260600" y="1327150"/>
                  <a:pt x="2574925" y="311150"/>
                  <a:pt x="2895600" y="276225"/>
                </a:cubicBezTo>
                <a:cubicBezTo>
                  <a:pt x="3216275" y="241300"/>
                  <a:pt x="3752850" y="1212850"/>
                  <a:pt x="3981450" y="1209675"/>
                </a:cubicBezTo>
                <a:cubicBezTo>
                  <a:pt x="4210050" y="1206500"/>
                  <a:pt x="4073525" y="431800"/>
                  <a:pt x="4267200" y="257175"/>
                </a:cubicBezTo>
                <a:cubicBezTo>
                  <a:pt x="4460875" y="82550"/>
                  <a:pt x="4860925" y="0"/>
                  <a:pt x="5143500" y="161925"/>
                </a:cubicBezTo>
                <a:cubicBezTo>
                  <a:pt x="5426075" y="323850"/>
                  <a:pt x="5721350" y="1228725"/>
                  <a:pt x="5962650" y="1228725"/>
                </a:cubicBezTo>
                <a:cubicBezTo>
                  <a:pt x="6203950" y="1228725"/>
                  <a:pt x="6267450" y="165100"/>
                  <a:pt x="6591300" y="161925"/>
                </a:cubicBezTo>
                <a:cubicBezTo>
                  <a:pt x="6915150" y="158750"/>
                  <a:pt x="7670800" y="996950"/>
                  <a:pt x="7905750" y="1209675"/>
                </a:cubicBezTo>
                <a:cubicBezTo>
                  <a:pt x="8140700" y="1422400"/>
                  <a:pt x="8001000" y="1438275"/>
                  <a:pt x="8001000" y="1438275"/>
                </a:cubicBezTo>
                <a:lnTo>
                  <a:pt x="8001000" y="143827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417 C 0.03455 2.22222E-6 0.07136 0.0044 0.10816 0.00625 C 0.14497 0.0081 0.1882 0.01504 0.21841 0.00625 C 0.24862 -0.00255 0.2566 -0.04607 0.28941 -0.04607 C 0.32223 -0.04607 0.37466 0.0169 0.41528 0.00625 C 0.45591 -0.0044 0.5007 -0.09005 0.53351 -0.10926 C 0.56632 -0.12847 0.58594 -0.11459 0.61216 -0.10926 C 0.63837 -0.10394 0.66476 -0.0882 0.69098 -0.07778 C 0.71719 -0.06736 0.73959 -0.0338 0.7698 -0.04607 C 0.8 -0.05834 0.84184 -0.12662 0.87205 -0.15116 C 0.90226 -0.1757 0.92987 -0.20371 0.95087 -0.19329 C 0.97188 -0.18287 0.99028 -0.10579 0.99809 -0.0882 " pathEditMode="relative" rAng="0" ptsTypes="aaaaaaa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38100" y="4283075"/>
            <a:ext cx="9239250" cy="1241425"/>
          </a:xfrm>
          <a:custGeom>
            <a:avLst/>
            <a:gdLst>
              <a:gd name="connsiteX0" fmla="*/ 0 w 9239250"/>
              <a:gd name="connsiteY0" fmla="*/ 1241425 h 1241425"/>
              <a:gd name="connsiteX1" fmla="*/ 266700 w 9239250"/>
              <a:gd name="connsiteY1" fmla="*/ 669925 h 1241425"/>
              <a:gd name="connsiteX2" fmla="*/ 1219200 w 9239250"/>
              <a:gd name="connsiteY2" fmla="*/ 993775 h 1241425"/>
              <a:gd name="connsiteX3" fmla="*/ 2019300 w 9239250"/>
              <a:gd name="connsiteY3" fmla="*/ 288925 h 1241425"/>
              <a:gd name="connsiteX4" fmla="*/ 2324100 w 9239250"/>
              <a:gd name="connsiteY4" fmla="*/ 650875 h 1241425"/>
              <a:gd name="connsiteX5" fmla="*/ 3105150 w 9239250"/>
              <a:gd name="connsiteY5" fmla="*/ 1203325 h 1241425"/>
              <a:gd name="connsiteX6" fmla="*/ 3581400 w 9239250"/>
              <a:gd name="connsiteY6" fmla="*/ 479425 h 1241425"/>
              <a:gd name="connsiteX7" fmla="*/ 4324350 w 9239250"/>
              <a:gd name="connsiteY7" fmla="*/ 117475 h 1241425"/>
              <a:gd name="connsiteX8" fmla="*/ 5429250 w 9239250"/>
              <a:gd name="connsiteY8" fmla="*/ 441325 h 1241425"/>
              <a:gd name="connsiteX9" fmla="*/ 6838950 w 9239250"/>
              <a:gd name="connsiteY9" fmla="*/ 174625 h 1241425"/>
              <a:gd name="connsiteX10" fmla="*/ 7600950 w 9239250"/>
              <a:gd name="connsiteY10" fmla="*/ 41275 h 1241425"/>
              <a:gd name="connsiteX11" fmla="*/ 7905750 w 9239250"/>
              <a:gd name="connsiteY11" fmla="*/ 422275 h 1241425"/>
              <a:gd name="connsiteX12" fmla="*/ 9029700 w 9239250"/>
              <a:gd name="connsiteY12" fmla="*/ 231775 h 1241425"/>
              <a:gd name="connsiteX13" fmla="*/ 9163050 w 9239250"/>
              <a:gd name="connsiteY13" fmla="*/ 155575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39250" h="1241425">
                <a:moveTo>
                  <a:pt x="0" y="1241425"/>
                </a:moveTo>
                <a:cubicBezTo>
                  <a:pt x="31750" y="976312"/>
                  <a:pt x="63500" y="711200"/>
                  <a:pt x="266700" y="669925"/>
                </a:cubicBezTo>
                <a:cubicBezTo>
                  <a:pt x="469900" y="628650"/>
                  <a:pt x="927100" y="1057275"/>
                  <a:pt x="1219200" y="993775"/>
                </a:cubicBezTo>
                <a:cubicBezTo>
                  <a:pt x="1511300" y="930275"/>
                  <a:pt x="1835150" y="346075"/>
                  <a:pt x="2019300" y="288925"/>
                </a:cubicBezTo>
                <a:cubicBezTo>
                  <a:pt x="2203450" y="231775"/>
                  <a:pt x="2143125" y="498475"/>
                  <a:pt x="2324100" y="650875"/>
                </a:cubicBezTo>
                <a:cubicBezTo>
                  <a:pt x="2505075" y="803275"/>
                  <a:pt x="2895600" y="1231900"/>
                  <a:pt x="3105150" y="1203325"/>
                </a:cubicBezTo>
                <a:cubicBezTo>
                  <a:pt x="3314700" y="1174750"/>
                  <a:pt x="3378200" y="660400"/>
                  <a:pt x="3581400" y="479425"/>
                </a:cubicBezTo>
                <a:cubicBezTo>
                  <a:pt x="3784600" y="298450"/>
                  <a:pt x="4016375" y="123825"/>
                  <a:pt x="4324350" y="117475"/>
                </a:cubicBezTo>
                <a:cubicBezTo>
                  <a:pt x="4632325" y="111125"/>
                  <a:pt x="5010150" y="431800"/>
                  <a:pt x="5429250" y="441325"/>
                </a:cubicBezTo>
                <a:cubicBezTo>
                  <a:pt x="5848350" y="450850"/>
                  <a:pt x="6838950" y="174625"/>
                  <a:pt x="6838950" y="174625"/>
                </a:cubicBezTo>
                <a:cubicBezTo>
                  <a:pt x="7200900" y="107950"/>
                  <a:pt x="7423150" y="0"/>
                  <a:pt x="7600950" y="41275"/>
                </a:cubicBezTo>
                <a:cubicBezTo>
                  <a:pt x="7778750" y="82550"/>
                  <a:pt x="7667625" y="390525"/>
                  <a:pt x="7905750" y="422275"/>
                </a:cubicBezTo>
                <a:cubicBezTo>
                  <a:pt x="8143875" y="454025"/>
                  <a:pt x="8820150" y="276225"/>
                  <a:pt x="9029700" y="231775"/>
                </a:cubicBezTo>
                <a:cubicBezTo>
                  <a:pt x="9239250" y="187325"/>
                  <a:pt x="9201150" y="171450"/>
                  <a:pt x="9163050" y="15557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Дует, дует ветерок,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летит, летит снежок,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Закружился, заблестел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(кружимся, руки в стороны)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NEjYdfPcmRE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35"/>
          <a:stretch>
            <a:fillRect/>
          </a:stretch>
        </p:blipFill>
        <p:spPr>
          <a:xfrm>
            <a:off x="2987824" y="1484784"/>
            <a:ext cx="3024336" cy="4525963"/>
          </a:xfrm>
        </p:spPr>
      </p:pic>
      <p:sp>
        <p:nvSpPr>
          <p:cNvPr id="7" name="Полилиния 6"/>
          <p:cNvSpPr/>
          <p:nvPr/>
        </p:nvSpPr>
        <p:spPr>
          <a:xfrm>
            <a:off x="19050" y="4940300"/>
            <a:ext cx="9220200" cy="1898650"/>
          </a:xfrm>
          <a:custGeom>
            <a:avLst/>
            <a:gdLst>
              <a:gd name="connsiteX0" fmla="*/ 0 w 9220200"/>
              <a:gd name="connsiteY0" fmla="*/ 1898650 h 1898650"/>
              <a:gd name="connsiteX1" fmla="*/ 742950 w 9220200"/>
              <a:gd name="connsiteY1" fmla="*/ 1231900 h 1898650"/>
              <a:gd name="connsiteX2" fmla="*/ 1581150 w 9220200"/>
              <a:gd name="connsiteY2" fmla="*/ 1384300 h 1898650"/>
              <a:gd name="connsiteX3" fmla="*/ 2838450 w 9220200"/>
              <a:gd name="connsiteY3" fmla="*/ 1022350 h 1898650"/>
              <a:gd name="connsiteX4" fmla="*/ 3886200 w 9220200"/>
              <a:gd name="connsiteY4" fmla="*/ 1270000 h 1898650"/>
              <a:gd name="connsiteX5" fmla="*/ 5200650 w 9220200"/>
              <a:gd name="connsiteY5" fmla="*/ 336550 h 1898650"/>
              <a:gd name="connsiteX6" fmla="*/ 7067550 w 9220200"/>
              <a:gd name="connsiteY6" fmla="*/ 984250 h 1898650"/>
              <a:gd name="connsiteX7" fmla="*/ 8286750 w 9220200"/>
              <a:gd name="connsiteY7" fmla="*/ 50800 h 1898650"/>
              <a:gd name="connsiteX8" fmla="*/ 9086850 w 9220200"/>
              <a:gd name="connsiteY8" fmla="*/ 679450 h 1898650"/>
              <a:gd name="connsiteX9" fmla="*/ 9086850 w 9220200"/>
              <a:gd name="connsiteY9" fmla="*/ 641350 h 189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20200" h="1898650">
                <a:moveTo>
                  <a:pt x="0" y="1898650"/>
                </a:moveTo>
                <a:cubicBezTo>
                  <a:pt x="239712" y="1608137"/>
                  <a:pt x="479425" y="1317625"/>
                  <a:pt x="742950" y="1231900"/>
                </a:cubicBezTo>
                <a:cubicBezTo>
                  <a:pt x="1006475" y="1146175"/>
                  <a:pt x="1231900" y="1419225"/>
                  <a:pt x="1581150" y="1384300"/>
                </a:cubicBezTo>
                <a:cubicBezTo>
                  <a:pt x="1930400" y="1349375"/>
                  <a:pt x="2454275" y="1041400"/>
                  <a:pt x="2838450" y="1022350"/>
                </a:cubicBezTo>
                <a:cubicBezTo>
                  <a:pt x="3222625" y="1003300"/>
                  <a:pt x="3492500" y="1384300"/>
                  <a:pt x="3886200" y="1270000"/>
                </a:cubicBezTo>
                <a:cubicBezTo>
                  <a:pt x="4279900" y="1155700"/>
                  <a:pt x="4670425" y="384175"/>
                  <a:pt x="5200650" y="336550"/>
                </a:cubicBezTo>
                <a:cubicBezTo>
                  <a:pt x="5730875" y="288925"/>
                  <a:pt x="6553200" y="1031875"/>
                  <a:pt x="7067550" y="984250"/>
                </a:cubicBezTo>
                <a:cubicBezTo>
                  <a:pt x="7581900" y="936625"/>
                  <a:pt x="7950200" y="101600"/>
                  <a:pt x="8286750" y="50800"/>
                </a:cubicBezTo>
                <a:cubicBezTo>
                  <a:pt x="8623300" y="0"/>
                  <a:pt x="8953500" y="581025"/>
                  <a:pt x="9086850" y="679450"/>
                </a:cubicBezTo>
                <a:cubicBezTo>
                  <a:pt x="9220200" y="777875"/>
                  <a:pt x="9153525" y="709612"/>
                  <a:pt x="9086850" y="64135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-19050" y="6127750"/>
            <a:ext cx="685800" cy="654050"/>
          </a:xfrm>
          <a:custGeom>
            <a:avLst/>
            <a:gdLst>
              <a:gd name="connsiteX0" fmla="*/ 685800 w 685800"/>
              <a:gd name="connsiteY0" fmla="*/ 654050 h 654050"/>
              <a:gd name="connsiteX1" fmla="*/ 533400 w 685800"/>
              <a:gd name="connsiteY1" fmla="*/ 101600 h 654050"/>
              <a:gd name="connsiteX2" fmla="*/ 0 w 685800"/>
              <a:gd name="connsiteY2" fmla="*/ 44450 h 654050"/>
              <a:gd name="connsiteX3" fmla="*/ 0 w 685800"/>
              <a:gd name="connsiteY3" fmla="*/ 44450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54050">
                <a:moveTo>
                  <a:pt x="685800" y="654050"/>
                </a:moveTo>
                <a:cubicBezTo>
                  <a:pt x="666750" y="428625"/>
                  <a:pt x="647700" y="203200"/>
                  <a:pt x="533400" y="101600"/>
                </a:cubicBezTo>
                <a:cubicBezTo>
                  <a:pt x="419100" y="0"/>
                  <a:pt x="0" y="44450"/>
                  <a:pt x="0" y="44450"/>
                </a:cubicBezTo>
                <a:lnTo>
                  <a:pt x="0" y="4445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085850" y="5381625"/>
            <a:ext cx="8140700" cy="1511300"/>
          </a:xfrm>
          <a:custGeom>
            <a:avLst/>
            <a:gdLst>
              <a:gd name="connsiteX0" fmla="*/ 38100 w 8140700"/>
              <a:gd name="connsiteY0" fmla="*/ 1400175 h 1511300"/>
              <a:gd name="connsiteX1" fmla="*/ 171450 w 8140700"/>
              <a:gd name="connsiteY1" fmla="*/ 809625 h 1511300"/>
              <a:gd name="connsiteX2" fmla="*/ 1066800 w 8140700"/>
              <a:gd name="connsiteY2" fmla="*/ 1057275 h 1511300"/>
              <a:gd name="connsiteX3" fmla="*/ 1676400 w 8140700"/>
              <a:gd name="connsiteY3" fmla="*/ 828675 h 1511300"/>
              <a:gd name="connsiteX4" fmla="*/ 2057400 w 8140700"/>
              <a:gd name="connsiteY4" fmla="*/ 1419225 h 1511300"/>
              <a:gd name="connsiteX5" fmla="*/ 2895600 w 8140700"/>
              <a:gd name="connsiteY5" fmla="*/ 276225 h 1511300"/>
              <a:gd name="connsiteX6" fmla="*/ 3981450 w 8140700"/>
              <a:gd name="connsiteY6" fmla="*/ 1209675 h 1511300"/>
              <a:gd name="connsiteX7" fmla="*/ 4267200 w 8140700"/>
              <a:gd name="connsiteY7" fmla="*/ 257175 h 1511300"/>
              <a:gd name="connsiteX8" fmla="*/ 5143500 w 8140700"/>
              <a:gd name="connsiteY8" fmla="*/ 161925 h 1511300"/>
              <a:gd name="connsiteX9" fmla="*/ 5962650 w 8140700"/>
              <a:gd name="connsiteY9" fmla="*/ 1228725 h 1511300"/>
              <a:gd name="connsiteX10" fmla="*/ 6591300 w 8140700"/>
              <a:gd name="connsiteY10" fmla="*/ 161925 h 1511300"/>
              <a:gd name="connsiteX11" fmla="*/ 7905750 w 8140700"/>
              <a:gd name="connsiteY11" fmla="*/ 1209675 h 1511300"/>
              <a:gd name="connsiteX12" fmla="*/ 8001000 w 8140700"/>
              <a:gd name="connsiteY12" fmla="*/ 1438275 h 1511300"/>
              <a:gd name="connsiteX13" fmla="*/ 8001000 w 8140700"/>
              <a:gd name="connsiteY13" fmla="*/ 1438275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40700" h="1511300">
                <a:moveTo>
                  <a:pt x="38100" y="1400175"/>
                </a:moveTo>
                <a:cubicBezTo>
                  <a:pt x="19050" y="1133475"/>
                  <a:pt x="0" y="866775"/>
                  <a:pt x="171450" y="809625"/>
                </a:cubicBezTo>
                <a:cubicBezTo>
                  <a:pt x="342900" y="752475"/>
                  <a:pt x="815975" y="1054100"/>
                  <a:pt x="1066800" y="1057275"/>
                </a:cubicBezTo>
                <a:cubicBezTo>
                  <a:pt x="1317625" y="1060450"/>
                  <a:pt x="1511300" y="768350"/>
                  <a:pt x="1676400" y="828675"/>
                </a:cubicBezTo>
                <a:cubicBezTo>
                  <a:pt x="1841500" y="889000"/>
                  <a:pt x="1854200" y="1511300"/>
                  <a:pt x="2057400" y="1419225"/>
                </a:cubicBezTo>
                <a:cubicBezTo>
                  <a:pt x="2260600" y="1327150"/>
                  <a:pt x="2574925" y="311150"/>
                  <a:pt x="2895600" y="276225"/>
                </a:cubicBezTo>
                <a:cubicBezTo>
                  <a:pt x="3216275" y="241300"/>
                  <a:pt x="3752850" y="1212850"/>
                  <a:pt x="3981450" y="1209675"/>
                </a:cubicBezTo>
                <a:cubicBezTo>
                  <a:pt x="4210050" y="1206500"/>
                  <a:pt x="4073525" y="431800"/>
                  <a:pt x="4267200" y="257175"/>
                </a:cubicBezTo>
                <a:cubicBezTo>
                  <a:pt x="4460875" y="82550"/>
                  <a:pt x="4860925" y="0"/>
                  <a:pt x="5143500" y="161925"/>
                </a:cubicBezTo>
                <a:cubicBezTo>
                  <a:pt x="5426075" y="323850"/>
                  <a:pt x="5721350" y="1228725"/>
                  <a:pt x="5962650" y="1228725"/>
                </a:cubicBezTo>
                <a:cubicBezTo>
                  <a:pt x="6203950" y="1228725"/>
                  <a:pt x="6267450" y="165100"/>
                  <a:pt x="6591300" y="161925"/>
                </a:cubicBezTo>
                <a:cubicBezTo>
                  <a:pt x="6915150" y="158750"/>
                  <a:pt x="7670800" y="996950"/>
                  <a:pt x="7905750" y="1209675"/>
                </a:cubicBezTo>
                <a:cubicBezTo>
                  <a:pt x="8140700" y="1422400"/>
                  <a:pt x="8001000" y="1438275"/>
                  <a:pt x="8001000" y="1438275"/>
                </a:cubicBezTo>
                <a:lnTo>
                  <a:pt x="8001000" y="143827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19050" y="3457575"/>
            <a:ext cx="9477375" cy="1781175"/>
          </a:xfrm>
          <a:custGeom>
            <a:avLst/>
            <a:gdLst>
              <a:gd name="connsiteX0" fmla="*/ 0 w 9477375"/>
              <a:gd name="connsiteY0" fmla="*/ 1781175 h 1781175"/>
              <a:gd name="connsiteX1" fmla="*/ 666750 w 9477375"/>
              <a:gd name="connsiteY1" fmla="*/ 1247775 h 1781175"/>
              <a:gd name="connsiteX2" fmla="*/ 1466850 w 9477375"/>
              <a:gd name="connsiteY2" fmla="*/ 1685925 h 1781175"/>
              <a:gd name="connsiteX3" fmla="*/ 2762250 w 9477375"/>
              <a:gd name="connsiteY3" fmla="*/ 828675 h 1781175"/>
              <a:gd name="connsiteX4" fmla="*/ 3543300 w 9477375"/>
              <a:gd name="connsiteY4" fmla="*/ 847725 h 1781175"/>
              <a:gd name="connsiteX5" fmla="*/ 4895850 w 9477375"/>
              <a:gd name="connsiteY5" fmla="*/ 1400175 h 1781175"/>
              <a:gd name="connsiteX6" fmla="*/ 5810250 w 9477375"/>
              <a:gd name="connsiteY6" fmla="*/ 104775 h 1781175"/>
              <a:gd name="connsiteX7" fmla="*/ 6610350 w 9477375"/>
              <a:gd name="connsiteY7" fmla="*/ 771525 h 1781175"/>
              <a:gd name="connsiteX8" fmla="*/ 7810500 w 9477375"/>
              <a:gd name="connsiteY8" fmla="*/ 1019175 h 1781175"/>
              <a:gd name="connsiteX9" fmla="*/ 8058150 w 9477375"/>
              <a:gd name="connsiteY9" fmla="*/ 276225 h 1781175"/>
              <a:gd name="connsiteX10" fmla="*/ 9277350 w 9477375"/>
              <a:gd name="connsiteY10" fmla="*/ 638175 h 1781175"/>
              <a:gd name="connsiteX11" fmla="*/ 9258300 w 9477375"/>
              <a:gd name="connsiteY11" fmla="*/ 771525 h 1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77375" h="1781175">
                <a:moveTo>
                  <a:pt x="0" y="1781175"/>
                </a:moveTo>
                <a:cubicBezTo>
                  <a:pt x="211137" y="1522412"/>
                  <a:pt x="422275" y="1263650"/>
                  <a:pt x="666750" y="1247775"/>
                </a:cubicBezTo>
                <a:cubicBezTo>
                  <a:pt x="911225" y="1231900"/>
                  <a:pt x="1117600" y="1755775"/>
                  <a:pt x="1466850" y="1685925"/>
                </a:cubicBezTo>
                <a:cubicBezTo>
                  <a:pt x="1816100" y="1616075"/>
                  <a:pt x="2416175" y="968375"/>
                  <a:pt x="2762250" y="828675"/>
                </a:cubicBezTo>
                <a:cubicBezTo>
                  <a:pt x="3108325" y="688975"/>
                  <a:pt x="3187700" y="752475"/>
                  <a:pt x="3543300" y="847725"/>
                </a:cubicBezTo>
                <a:cubicBezTo>
                  <a:pt x="3898900" y="942975"/>
                  <a:pt x="4518025" y="1524000"/>
                  <a:pt x="4895850" y="1400175"/>
                </a:cubicBezTo>
                <a:cubicBezTo>
                  <a:pt x="5273675" y="1276350"/>
                  <a:pt x="5524500" y="209550"/>
                  <a:pt x="5810250" y="104775"/>
                </a:cubicBezTo>
                <a:cubicBezTo>
                  <a:pt x="6096000" y="0"/>
                  <a:pt x="6276975" y="619125"/>
                  <a:pt x="6610350" y="771525"/>
                </a:cubicBezTo>
                <a:cubicBezTo>
                  <a:pt x="6943725" y="923925"/>
                  <a:pt x="7569200" y="1101725"/>
                  <a:pt x="7810500" y="1019175"/>
                </a:cubicBezTo>
                <a:cubicBezTo>
                  <a:pt x="8051800" y="936625"/>
                  <a:pt x="7813675" y="339725"/>
                  <a:pt x="8058150" y="276225"/>
                </a:cubicBezTo>
                <a:cubicBezTo>
                  <a:pt x="8302625" y="212725"/>
                  <a:pt x="9077325" y="555625"/>
                  <a:pt x="9277350" y="638175"/>
                </a:cubicBezTo>
                <a:cubicBezTo>
                  <a:pt x="9477375" y="720725"/>
                  <a:pt x="9367837" y="746125"/>
                  <a:pt x="9258300" y="77152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Над полянкой полетал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(бегаем по кругу)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NEjYdfPcmRE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35"/>
          <a:stretch>
            <a:fillRect/>
          </a:stretch>
        </p:blipFill>
        <p:spPr>
          <a:xfrm>
            <a:off x="-252536" y="2060848"/>
            <a:ext cx="3024336" cy="4525963"/>
          </a:xfrm>
        </p:spPr>
      </p:pic>
      <p:sp>
        <p:nvSpPr>
          <p:cNvPr id="7" name="Полилиния 6"/>
          <p:cNvSpPr/>
          <p:nvPr/>
        </p:nvSpPr>
        <p:spPr>
          <a:xfrm>
            <a:off x="19050" y="4940300"/>
            <a:ext cx="9220200" cy="1898650"/>
          </a:xfrm>
          <a:custGeom>
            <a:avLst/>
            <a:gdLst>
              <a:gd name="connsiteX0" fmla="*/ 0 w 9220200"/>
              <a:gd name="connsiteY0" fmla="*/ 1898650 h 1898650"/>
              <a:gd name="connsiteX1" fmla="*/ 742950 w 9220200"/>
              <a:gd name="connsiteY1" fmla="*/ 1231900 h 1898650"/>
              <a:gd name="connsiteX2" fmla="*/ 1581150 w 9220200"/>
              <a:gd name="connsiteY2" fmla="*/ 1384300 h 1898650"/>
              <a:gd name="connsiteX3" fmla="*/ 2838450 w 9220200"/>
              <a:gd name="connsiteY3" fmla="*/ 1022350 h 1898650"/>
              <a:gd name="connsiteX4" fmla="*/ 3886200 w 9220200"/>
              <a:gd name="connsiteY4" fmla="*/ 1270000 h 1898650"/>
              <a:gd name="connsiteX5" fmla="*/ 5200650 w 9220200"/>
              <a:gd name="connsiteY5" fmla="*/ 336550 h 1898650"/>
              <a:gd name="connsiteX6" fmla="*/ 7067550 w 9220200"/>
              <a:gd name="connsiteY6" fmla="*/ 984250 h 1898650"/>
              <a:gd name="connsiteX7" fmla="*/ 8286750 w 9220200"/>
              <a:gd name="connsiteY7" fmla="*/ 50800 h 1898650"/>
              <a:gd name="connsiteX8" fmla="*/ 9086850 w 9220200"/>
              <a:gd name="connsiteY8" fmla="*/ 679450 h 1898650"/>
              <a:gd name="connsiteX9" fmla="*/ 9086850 w 9220200"/>
              <a:gd name="connsiteY9" fmla="*/ 641350 h 189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20200" h="1898650">
                <a:moveTo>
                  <a:pt x="0" y="1898650"/>
                </a:moveTo>
                <a:cubicBezTo>
                  <a:pt x="239712" y="1608137"/>
                  <a:pt x="479425" y="1317625"/>
                  <a:pt x="742950" y="1231900"/>
                </a:cubicBezTo>
                <a:cubicBezTo>
                  <a:pt x="1006475" y="1146175"/>
                  <a:pt x="1231900" y="1419225"/>
                  <a:pt x="1581150" y="1384300"/>
                </a:cubicBezTo>
                <a:cubicBezTo>
                  <a:pt x="1930400" y="1349375"/>
                  <a:pt x="2454275" y="1041400"/>
                  <a:pt x="2838450" y="1022350"/>
                </a:cubicBezTo>
                <a:cubicBezTo>
                  <a:pt x="3222625" y="1003300"/>
                  <a:pt x="3492500" y="1384300"/>
                  <a:pt x="3886200" y="1270000"/>
                </a:cubicBezTo>
                <a:cubicBezTo>
                  <a:pt x="4279900" y="1155700"/>
                  <a:pt x="4670425" y="384175"/>
                  <a:pt x="5200650" y="336550"/>
                </a:cubicBezTo>
                <a:cubicBezTo>
                  <a:pt x="5730875" y="288925"/>
                  <a:pt x="6553200" y="1031875"/>
                  <a:pt x="7067550" y="984250"/>
                </a:cubicBezTo>
                <a:cubicBezTo>
                  <a:pt x="7581900" y="936625"/>
                  <a:pt x="7950200" y="101600"/>
                  <a:pt x="8286750" y="50800"/>
                </a:cubicBezTo>
                <a:cubicBezTo>
                  <a:pt x="8623300" y="0"/>
                  <a:pt x="8953500" y="581025"/>
                  <a:pt x="9086850" y="679450"/>
                </a:cubicBezTo>
                <a:cubicBezTo>
                  <a:pt x="9220200" y="777875"/>
                  <a:pt x="9153525" y="709612"/>
                  <a:pt x="9086850" y="64135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-19050" y="6127750"/>
            <a:ext cx="685800" cy="654050"/>
          </a:xfrm>
          <a:custGeom>
            <a:avLst/>
            <a:gdLst>
              <a:gd name="connsiteX0" fmla="*/ 685800 w 685800"/>
              <a:gd name="connsiteY0" fmla="*/ 654050 h 654050"/>
              <a:gd name="connsiteX1" fmla="*/ 533400 w 685800"/>
              <a:gd name="connsiteY1" fmla="*/ 101600 h 654050"/>
              <a:gd name="connsiteX2" fmla="*/ 0 w 685800"/>
              <a:gd name="connsiteY2" fmla="*/ 44450 h 654050"/>
              <a:gd name="connsiteX3" fmla="*/ 0 w 685800"/>
              <a:gd name="connsiteY3" fmla="*/ 44450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54050">
                <a:moveTo>
                  <a:pt x="685800" y="654050"/>
                </a:moveTo>
                <a:cubicBezTo>
                  <a:pt x="666750" y="428625"/>
                  <a:pt x="647700" y="203200"/>
                  <a:pt x="533400" y="101600"/>
                </a:cubicBezTo>
                <a:cubicBezTo>
                  <a:pt x="419100" y="0"/>
                  <a:pt x="0" y="44450"/>
                  <a:pt x="0" y="44450"/>
                </a:cubicBezTo>
                <a:lnTo>
                  <a:pt x="0" y="4445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085850" y="5381625"/>
            <a:ext cx="8140700" cy="1511300"/>
          </a:xfrm>
          <a:custGeom>
            <a:avLst/>
            <a:gdLst>
              <a:gd name="connsiteX0" fmla="*/ 38100 w 8140700"/>
              <a:gd name="connsiteY0" fmla="*/ 1400175 h 1511300"/>
              <a:gd name="connsiteX1" fmla="*/ 171450 w 8140700"/>
              <a:gd name="connsiteY1" fmla="*/ 809625 h 1511300"/>
              <a:gd name="connsiteX2" fmla="*/ 1066800 w 8140700"/>
              <a:gd name="connsiteY2" fmla="*/ 1057275 h 1511300"/>
              <a:gd name="connsiteX3" fmla="*/ 1676400 w 8140700"/>
              <a:gd name="connsiteY3" fmla="*/ 828675 h 1511300"/>
              <a:gd name="connsiteX4" fmla="*/ 2057400 w 8140700"/>
              <a:gd name="connsiteY4" fmla="*/ 1419225 h 1511300"/>
              <a:gd name="connsiteX5" fmla="*/ 2895600 w 8140700"/>
              <a:gd name="connsiteY5" fmla="*/ 276225 h 1511300"/>
              <a:gd name="connsiteX6" fmla="*/ 3981450 w 8140700"/>
              <a:gd name="connsiteY6" fmla="*/ 1209675 h 1511300"/>
              <a:gd name="connsiteX7" fmla="*/ 4267200 w 8140700"/>
              <a:gd name="connsiteY7" fmla="*/ 257175 h 1511300"/>
              <a:gd name="connsiteX8" fmla="*/ 5143500 w 8140700"/>
              <a:gd name="connsiteY8" fmla="*/ 161925 h 1511300"/>
              <a:gd name="connsiteX9" fmla="*/ 5962650 w 8140700"/>
              <a:gd name="connsiteY9" fmla="*/ 1228725 h 1511300"/>
              <a:gd name="connsiteX10" fmla="*/ 6591300 w 8140700"/>
              <a:gd name="connsiteY10" fmla="*/ 161925 h 1511300"/>
              <a:gd name="connsiteX11" fmla="*/ 7905750 w 8140700"/>
              <a:gd name="connsiteY11" fmla="*/ 1209675 h 1511300"/>
              <a:gd name="connsiteX12" fmla="*/ 8001000 w 8140700"/>
              <a:gd name="connsiteY12" fmla="*/ 1438275 h 1511300"/>
              <a:gd name="connsiteX13" fmla="*/ 8001000 w 8140700"/>
              <a:gd name="connsiteY13" fmla="*/ 1438275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40700" h="1511300">
                <a:moveTo>
                  <a:pt x="38100" y="1400175"/>
                </a:moveTo>
                <a:cubicBezTo>
                  <a:pt x="19050" y="1133475"/>
                  <a:pt x="0" y="866775"/>
                  <a:pt x="171450" y="809625"/>
                </a:cubicBezTo>
                <a:cubicBezTo>
                  <a:pt x="342900" y="752475"/>
                  <a:pt x="815975" y="1054100"/>
                  <a:pt x="1066800" y="1057275"/>
                </a:cubicBezTo>
                <a:cubicBezTo>
                  <a:pt x="1317625" y="1060450"/>
                  <a:pt x="1511300" y="768350"/>
                  <a:pt x="1676400" y="828675"/>
                </a:cubicBezTo>
                <a:cubicBezTo>
                  <a:pt x="1841500" y="889000"/>
                  <a:pt x="1854200" y="1511300"/>
                  <a:pt x="2057400" y="1419225"/>
                </a:cubicBezTo>
                <a:cubicBezTo>
                  <a:pt x="2260600" y="1327150"/>
                  <a:pt x="2574925" y="311150"/>
                  <a:pt x="2895600" y="276225"/>
                </a:cubicBezTo>
                <a:cubicBezTo>
                  <a:pt x="3216275" y="241300"/>
                  <a:pt x="3752850" y="1212850"/>
                  <a:pt x="3981450" y="1209675"/>
                </a:cubicBezTo>
                <a:cubicBezTo>
                  <a:pt x="4210050" y="1206500"/>
                  <a:pt x="4073525" y="431800"/>
                  <a:pt x="4267200" y="257175"/>
                </a:cubicBezTo>
                <a:cubicBezTo>
                  <a:pt x="4460875" y="82550"/>
                  <a:pt x="4860925" y="0"/>
                  <a:pt x="5143500" y="161925"/>
                </a:cubicBezTo>
                <a:cubicBezTo>
                  <a:pt x="5426075" y="323850"/>
                  <a:pt x="5721350" y="1228725"/>
                  <a:pt x="5962650" y="1228725"/>
                </a:cubicBezTo>
                <a:cubicBezTo>
                  <a:pt x="6203950" y="1228725"/>
                  <a:pt x="6267450" y="165100"/>
                  <a:pt x="6591300" y="161925"/>
                </a:cubicBezTo>
                <a:cubicBezTo>
                  <a:pt x="6915150" y="158750"/>
                  <a:pt x="7670800" y="996950"/>
                  <a:pt x="7905750" y="1209675"/>
                </a:cubicBezTo>
                <a:cubicBezTo>
                  <a:pt x="8140700" y="1422400"/>
                  <a:pt x="8001000" y="1438275"/>
                  <a:pt x="8001000" y="1438275"/>
                </a:cubicBezTo>
                <a:lnTo>
                  <a:pt x="8001000" y="143827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C 0.11423 0.02014 0.22847 0.04051 0.32291 0.04213 C 0.41736 0.04375 0.49357 0.0331 0.56701 0.01041 C 0.64045 -0.01227 0.73107 -0.05949 0.76389 -0.09445 C 0.7967 -0.1294 0.80069 -0.16806 0.76389 -0.19954 C 0.72708 -0.23102 0.63385 -0.27662 0.5434 -0.28357 C 0.45295 -0.29051 0.2941 -0.25209 0.22066 -0.24144 C 0.14722 -0.23079 0.14045 -0.24838 0.10243 -0.22037 C 0.06441 -0.19236 0.00538 -0.11019 -0.00781 -0.07338 C -0.02101 -0.03658 -0.00382 -0.01574 0.02378 3.33333E-6 C 0.05139 0.01574 0.13541 0.01759 0.15764 0.02106 " pathEditMode="relative" rAng="0" ptsTypes="aaaaa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0" y="-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19050" y="3457575"/>
            <a:ext cx="9477375" cy="1781175"/>
          </a:xfrm>
          <a:custGeom>
            <a:avLst/>
            <a:gdLst>
              <a:gd name="connsiteX0" fmla="*/ 0 w 9477375"/>
              <a:gd name="connsiteY0" fmla="*/ 1781175 h 1781175"/>
              <a:gd name="connsiteX1" fmla="*/ 666750 w 9477375"/>
              <a:gd name="connsiteY1" fmla="*/ 1247775 h 1781175"/>
              <a:gd name="connsiteX2" fmla="*/ 1466850 w 9477375"/>
              <a:gd name="connsiteY2" fmla="*/ 1685925 h 1781175"/>
              <a:gd name="connsiteX3" fmla="*/ 2762250 w 9477375"/>
              <a:gd name="connsiteY3" fmla="*/ 828675 h 1781175"/>
              <a:gd name="connsiteX4" fmla="*/ 3543300 w 9477375"/>
              <a:gd name="connsiteY4" fmla="*/ 847725 h 1781175"/>
              <a:gd name="connsiteX5" fmla="*/ 4895850 w 9477375"/>
              <a:gd name="connsiteY5" fmla="*/ 1400175 h 1781175"/>
              <a:gd name="connsiteX6" fmla="*/ 5810250 w 9477375"/>
              <a:gd name="connsiteY6" fmla="*/ 104775 h 1781175"/>
              <a:gd name="connsiteX7" fmla="*/ 6610350 w 9477375"/>
              <a:gd name="connsiteY7" fmla="*/ 771525 h 1781175"/>
              <a:gd name="connsiteX8" fmla="*/ 7810500 w 9477375"/>
              <a:gd name="connsiteY8" fmla="*/ 1019175 h 1781175"/>
              <a:gd name="connsiteX9" fmla="*/ 8058150 w 9477375"/>
              <a:gd name="connsiteY9" fmla="*/ 276225 h 1781175"/>
              <a:gd name="connsiteX10" fmla="*/ 9277350 w 9477375"/>
              <a:gd name="connsiteY10" fmla="*/ 638175 h 1781175"/>
              <a:gd name="connsiteX11" fmla="*/ 9258300 w 9477375"/>
              <a:gd name="connsiteY11" fmla="*/ 771525 h 1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77375" h="1781175">
                <a:moveTo>
                  <a:pt x="0" y="1781175"/>
                </a:moveTo>
                <a:cubicBezTo>
                  <a:pt x="211137" y="1522412"/>
                  <a:pt x="422275" y="1263650"/>
                  <a:pt x="666750" y="1247775"/>
                </a:cubicBezTo>
                <a:cubicBezTo>
                  <a:pt x="911225" y="1231900"/>
                  <a:pt x="1117600" y="1755775"/>
                  <a:pt x="1466850" y="1685925"/>
                </a:cubicBezTo>
                <a:cubicBezTo>
                  <a:pt x="1816100" y="1616075"/>
                  <a:pt x="2416175" y="968375"/>
                  <a:pt x="2762250" y="828675"/>
                </a:cubicBezTo>
                <a:cubicBezTo>
                  <a:pt x="3108325" y="688975"/>
                  <a:pt x="3187700" y="752475"/>
                  <a:pt x="3543300" y="847725"/>
                </a:cubicBezTo>
                <a:cubicBezTo>
                  <a:pt x="3898900" y="942975"/>
                  <a:pt x="4518025" y="1524000"/>
                  <a:pt x="4895850" y="1400175"/>
                </a:cubicBezTo>
                <a:cubicBezTo>
                  <a:pt x="5273675" y="1276350"/>
                  <a:pt x="5524500" y="209550"/>
                  <a:pt x="5810250" y="104775"/>
                </a:cubicBezTo>
                <a:cubicBezTo>
                  <a:pt x="6096000" y="0"/>
                  <a:pt x="6276975" y="619125"/>
                  <a:pt x="6610350" y="771525"/>
                </a:cubicBezTo>
                <a:cubicBezTo>
                  <a:pt x="6943725" y="923925"/>
                  <a:pt x="7569200" y="1101725"/>
                  <a:pt x="7810500" y="1019175"/>
                </a:cubicBezTo>
                <a:cubicBezTo>
                  <a:pt x="8051800" y="936625"/>
                  <a:pt x="7813675" y="339725"/>
                  <a:pt x="8058150" y="276225"/>
                </a:cubicBezTo>
                <a:cubicBezTo>
                  <a:pt x="8302625" y="212725"/>
                  <a:pt x="9077325" y="555625"/>
                  <a:pt x="9277350" y="638175"/>
                </a:cubicBezTo>
                <a:cubicBezTo>
                  <a:pt x="9477375" y="720725"/>
                  <a:pt x="9367837" y="746125"/>
                  <a:pt x="9258300" y="77152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потом на землю пал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(приседаем)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NEjYdfPcmRE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35"/>
          <a:stretch>
            <a:fillRect/>
          </a:stretch>
        </p:blipFill>
        <p:spPr>
          <a:xfrm>
            <a:off x="2627784" y="2060848"/>
            <a:ext cx="3024336" cy="4525963"/>
          </a:xfrm>
        </p:spPr>
      </p:pic>
      <p:sp>
        <p:nvSpPr>
          <p:cNvPr id="7" name="Полилиния 6"/>
          <p:cNvSpPr/>
          <p:nvPr/>
        </p:nvSpPr>
        <p:spPr>
          <a:xfrm>
            <a:off x="19050" y="4940300"/>
            <a:ext cx="9220200" cy="1898650"/>
          </a:xfrm>
          <a:custGeom>
            <a:avLst/>
            <a:gdLst>
              <a:gd name="connsiteX0" fmla="*/ 0 w 9220200"/>
              <a:gd name="connsiteY0" fmla="*/ 1898650 h 1898650"/>
              <a:gd name="connsiteX1" fmla="*/ 742950 w 9220200"/>
              <a:gd name="connsiteY1" fmla="*/ 1231900 h 1898650"/>
              <a:gd name="connsiteX2" fmla="*/ 1581150 w 9220200"/>
              <a:gd name="connsiteY2" fmla="*/ 1384300 h 1898650"/>
              <a:gd name="connsiteX3" fmla="*/ 2838450 w 9220200"/>
              <a:gd name="connsiteY3" fmla="*/ 1022350 h 1898650"/>
              <a:gd name="connsiteX4" fmla="*/ 3886200 w 9220200"/>
              <a:gd name="connsiteY4" fmla="*/ 1270000 h 1898650"/>
              <a:gd name="connsiteX5" fmla="*/ 5200650 w 9220200"/>
              <a:gd name="connsiteY5" fmla="*/ 336550 h 1898650"/>
              <a:gd name="connsiteX6" fmla="*/ 7067550 w 9220200"/>
              <a:gd name="connsiteY6" fmla="*/ 984250 h 1898650"/>
              <a:gd name="connsiteX7" fmla="*/ 8286750 w 9220200"/>
              <a:gd name="connsiteY7" fmla="*/ 50800 h 1898650"/>
              <a:gd name="connsiteX8" fmla="*/ 9086850 w 9220200"/>
              <a:gd name="connsiteY8" fmla="*/ 679450 h 1898650"/>
              <a:gd name="connsiteX9" fmla="*/ 9086850 w 9220200"/>
              <a:gd name="connsiteY9" fmla="*/ 641350 h 189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20200" h="1898650">
                <a:moveTo>
                  <a:pt x="0" y="1898650"/>
                </a:moveTo>
                <a:cubicBezTo>
                  <a:pt x="239712" y="1608137"/>
                  <a:pt x="479425" y="1317625"/>
                  <a:pt x="742950" y="1231900"/>
                </a:cubicBezTo>
                <a:cubicBezTo>
                  <a:pt x="1006475" y="1146175"/>
                  <a:pt x="1231900" y="1419225"/>
                  <a:pt x="1581150" y="1384300"/>
                </a:cubicBezTo>
                <a:cubicBezTo>
                  <a:pt x="1930400" y="1349375"/>
                  <a:pt x="2454275" y="1041400"/>
                  <a:pt x="2838450" y="1022350"/>
                </a:cubicBezTo>
                <a:cubicBezTo>
                  <a:pt x="3222625" y="1003300"/>
                  <a:pt x="3492500" y="1384300"/>
                  <a:pt x="3886200" y="1270000"/>
                </a:cubicBezTo>
                <a:cubicBezTo>
                  <a:pt x="4279900" y="1155700"/>
                  <a:pt x="4670425" y="384175"/>
                  <a:pt x="5200650" y="336550"/>
                </a:cubicBezTo>
                <a:cubicBezTo>
                  <a:pt x="5730875" y="288925"/>
                  <a:pt x="6553200" y="1031875"/>
                  <a:pt x="7067550" y="984250"/>
                </a:cubicBezTo>
                <a:cubicBezTo>
                  <a:pt x="7581900" y="936625"/>
                  <a:pt x="7950200" y="101600"/>
                  <a:pt x="8286750" y="50800"/>
                </a:cubicBezTo>
                <a:cubicBezTo>
                  <a:pt x="8623300" y="0"/>
                  <a:pt x="8953500" y="581025"/>
                  <a:pt x="9086850" y="679450"/>
                </a:cubicBezTo>
                <a:cubicBezTo>
                  <a:pt x="9220200" y="777875"/>
                  <a:pt x="9153525" y="709612"/>
                  <a:pt x="9086850" y="64135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-19050" y="6127750"/>
            <a:ext cx="685800" cy="654050"/>
          </a:xfrm>
          <a:custGeom>
            <a:avLst/>
            <a:gdLst>
              <a:gd name="connsiteX0" fmla="*/ 685800 w 685800"/>
              <a:gd name="connsiteY0" fmla="*/ 654050 h 654050"/>
              <a:gd name="connsiteX1" fmla="*/ 533400 w 685800"/>
              <a:gd name="connsiteY1" fmla="*/ 101600 h 654050"/>
              <a:gd name="connsiteX2" fmla="*/ 0 w 685800"/>
              <a:gd name="connsiteY2" fmla="*/ 44450 h 654050"/>
              <a:gd name="connsiteX3" fmla="*/ 0 w 685800"/>
              <a:gd name="connsiteY3" fmla="*/ 44450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54050">
                <a:moveTo>
                  <a:pt x="685800" y="654050"/>
                </a:moveTo>
                <a:cubicBezTo>
                  <a:pt x="666750" y="428625"/>
                  <a:pt x="647700" y="203200"/>
                  <a:pt x="533400" y="101600"/>
                </a:cubicBezTo>
                <a:cubicBezTo>
                  <a:pt x="419100" y="0"/>
                  <a:pt x="0" y="44450"/>
                  <a:pt x="0" y="44450"/>
                </a:cubicBezTo>
                <a:lnTo>
                  <a:pt x="0" y="4445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085850" y="5381625"/>
            <a:ext cx="8140700" cy="1511300"/>
          </a:xfrm>
          <a:custGeom>
            <a:avLst/>
            <a:gdLst>
              <a:gd name="connsiteX0" fmla="*/ 38100 w 8140700"/>
              <a:gd name="connsiteY0" fmla="*/ 1400175 h 1511300"/>
              <a:gd name="connsiteX1" fmla="*/ 171450 w 8140700"/>
              <a:gd name="connsiteY1" fmla="*/ 809625 h 1511300"/>
              <a:gd name="connsiteX2" fmla="*/ 1066800 w 8140700"/>
              <a:gd name="connsiteY2" fmla="*/ 1057275 h 1511300"/>
              <a:gd name="connsiteX3" fmla="*/ 1676400 w 8140700"/>
              <a:gd name="connsiteY3" fmla="*/ 828675 h 1511300"/>
              <a:gd name="connsiteX4" fmla="*/ 2057400 w 8140700"/>
              <a:gd name="connsiteY4" fmla="*/ 1419225 h 1511300"/>
              <a:gd name="connsiteX5" fmla="*/ 2895600 w 8140700"/>
              <a:gd name="connsiteY5" fmla="*/ 276225 h 1511300"/>
              <a:gd name="connsiteX6" fmla="*/ 3981450 w 8140700"/>
              <a:gd name="connsiteY6" fmla="*/ 1209675 h 1511300"/>
              <a:gd name="connsiteX7" fmla="*/ 4267200 w 8140700"/>
              <a:gd name="connsiteY7" fmla="*/ 257175 h 1511300"/>
              <a:gd name="connsiteX8" fmla="*/ 5143500 w 8140700"/>
              <a:gd name="connsiteY8" fmla="*/ 161925 h 1511300"/>
              <a:gd name="connsiteX9" fmla="*/ 5962650 w 8140700"/>
              <a:gd name="connsiteY9" fmla="*/ 1228725 h 1511300"/>
              <a:gd name="connsiteX10" fmla="*/ 6591300 w 8140700"/>
              <a:gd name="connsiteY10" fmla="*/ 161925 h 1511300"/>
              <a:gd name="connsiteX11" fmla="*/ 7905750 w 8140700"/>
              <a:gd name="connsiteY11" fmla="*/ 1209675 h 1511300"/>
              <a:gd name="connsiteX12" fmla="*/ 8001000 w 8140700"/>
              <a:gd name="connsiteY12" fmla="*/ 1438275 h 1511300"/>
              <a:gd name="connsiteX13" fmla="*/ 8001000 w 8140700"/>
              <a:gd name="connsiteY13" fmla="*/ 1438275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40700" h="1511300">
                <a:moveTo>
                  <a:pt x="38100" y="1400175"/>
                </a:moveTo>
                <a:cubicBezTo>
                  <a:pt x="19050" y="1133475"/>
                  <a:pt x="0" y="866775"/>
                  <a:pt x="171450" y="809625"/>
                </a:cubicBezTo>
                <a:cubicBezTo>
                  <a:pt x="342900" y="752475"/>
                  <a:pt x="815975" y="1054100"/>
                  <a:pt x="1066800" y="1057275"/>
                </a:cubicBezTo>
                <a:cubicBezTo>
                  <a:pt x="1317625" y="1060450"/>
                  <a:pt x="1511300" y="768350"/>
                  <a:pt x="1676400" y="828675"/>
                </a:cubicBezTo>
                <a:cubicBezTo>
                  <a:pt x="1841500" y="889000"/>
                  <a:pt x="1854200" y="1511300"/>
                  <a:pt x="2057400" y="1419225"/>
                </a:cubicBezTo>
                <a:cubicBezTo>
                  <a:pt x="2260600" y="1327150"/>
                  <a:pt x="2574925" y="311150"/>
                  <a:pt x="2895600" y="276225"/>
                </a:cubicBezTo>
                <a:cubicBezTo>
                  <a:pt x="3216275" y="241300"/>
                  <a:pt x="3752850" y="1212850"/>
                  <a:pt x="3981450" y="1209675"/>
                </a:cubicBezTo>
                <a:cubicBezTo>
                  <a:pt x="4210050" y="1206500"/>
                  <a:pt x="4073525" y="431800"/>
                  <a:pt x="4267200" y="257175"/>
                </a:cubicBezTo>
                <a:cubicBezTo>
                  <a:pt x="4460875" y="82550"/>
                  <a:pt x="4860925" y="0"/>
                  <a:pt x="5143500" y="161925"/>
                </a:cubicBezTo>
                <a:cubicBezTo>
                  <a:pt x="5426075" y="323850"/>
                  <a:pt x="5721350" y="1228725"/>
                  <a:pt x="5962650" y="1228725"/>
                </a:cubicBezTo>
                <a:cubicBezTo>
                  <a:pt x="6203950" y="1228725"/>
                  <a:pt x="6267450" y="165100"/>
                  <a:pt x="6591300" y="161925"/>
                </a:cubicBezTo>
                <a:cubicBezTo>
                  <a:pt x="6915150" y="158750"/>
                  <a:pt x="7670800" y="996950"/>
                  <a:pt x="7905750" y="1209675"/>
                </a:cubicBezTo>
                <a:cubicBezTo>
                  <a:pt x="8140700" y="1422400"/>
                  <a:pt x="8001000" y="1438275"/>
                  <a:pt x="8001000" y="1438275"/>
                </a:cubicBezTo>
                <a:lnTo>
                  <a:pt x="8001000" y="143827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19050" y="3457575"/>
            <a:ext cx="9477375" cy="1781175"/>
          </a:xfrm>
          <a:custGeom>
            <a:avLst/>
            <a:gdLst>
              <a:gd name="connsiteX0" fmla="*/ 0 w 9477375"/>
              <a:gd name="connsiteY0" fmla="*/ 1781175 h 1781175"/>
              <a:gd name="connsiteX1" fmla="*/ 666750 w 9477375"/>
              <a:gd name="connsiteY1" fmla="*/ 1247775 h 1781175"/>
              <a:gd name="connsiteX2" fmla="*/ 1466850 w 9477375"/>
              <a:gd name="connsiteY2" fmla="*/ 1685925 h 1781175"/>
              <a:gd name="connsiteX3" fmla="*/ 2762250 w 9477375"/>
              <a:gd name="connsiteY3" fmla="*/ 828675 h 1781175"/>
              <a:gd name="connsiteX4" fmla="*/ 3543300 w 9477375"/>
              <a:gd name="connsiteY4" fmla="*/ 847725 h 1781175"/>
              <a:gd name="connsiteX5" fmla="*/ 4895850 w 9477375"/>
              <a:gd name="connsiteY5" fmla="*/ 1400175 h 1781175"/>
              <a:gd name="connsiteX6" fmla="*/ 5810250 w 9477375"/>
              <a:gd name="connsiteY6" fmla="*/ 104775 h 1781175"/>
              <a:gd name="connsiteX7" fmla="*/ 6610350 w 9477375"/>
              <a:gd name="connsiteY7" fmla="*/ 771525 h 1781175"/>
              <a:gd name="connsiteX8" fmla="*/ 7810500 w 9477375"/>
              <a:gd name="connsiteY8" fmla="*/ 1019175 h 1781175"/>
              <a:gd name="connsiteX9" fmla="*/ 8058150 w 9477375"/>
              <a:gd name="connsiteY9" fmla="*/ 276225 h 1781175"/>
              <a:gd name="connsiteX10" fmla="*/ 9277350 w 9477375"/>
              <a:gd name="connsiteY10" fmla="*/ 638175 h 1781175"/>
              <a:gd name="connsiteX11" fmla="*/ 9258300 w 9477375"/>
              <a:gd name="connsiteY11" fmla="*/ 771525 h 1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77375" h="1781175">
                <a:moveTo>
                  <a:pt x="0" y="1781175"/>
                </a:moveTo>
                <a:cubicBezTo>
                  <a:pt x="211137" y="1522412"/>
                  <a:pt x="422275" y="1263650"/>
                  <a:pt x="666750" y="1247775"/>
                </a:cubicBezTo>
                <a:cubicBezTo>
                  <a:pt x="911225" y="1231900"/>
                  <a:pt x="1117600" y="1755775"/>
                  <a:pt x="1466850" y="1685925"/>
                </a:cubicBezTo>
                <a:cubicBezTo>
                  <a:pt x="1816100" y="1616075"/>
                  <a:pt x="2416175" y="968375"/>
                  <a:pt x="2762250" y="828675"/>
                </a:cubicBezTo>
                <a:cubicBezTo>
                  <a:pt x="3108325" y="688975"/>
                  <a:pt x="3187700" y="752475"/>
                  <a:pt x="3543300" y="847725"/>
                </a:cubicBezTo>
                <a:cubicBezTo>
                  <a:pt x="3898900" y="942975"/>
                  <a:pt x="4518025" y="1524000"/>
                  <a:pt x="4895850" y="1400175"/>
                </a:cubicBezTo>
                <a:cubicBezTo>
                  <a:pt x="5273675" y="1276350"/>
                  <a:pt x="5524500" y="209550"/>
                  <a:pt x="5810250" y="104775"/>
                </a:cubicBezTo>
                <a:cubicBezTo>
                  <a:pt x="6096000" y="0"/>
                  <a:pt x="6276975" y="619125"/>
                  <a:pt x="6610350" y="771525"/>
                </a:cubicBezTo>
                <a:cubicBezTo>
                  <a:pt x="6943725" y="923925"/>
                  <a:pt x="7569200" y="1101725"/>
                  <a:pt x="7810500" y="1019175"/>
                </a:cubicBezTo>
                <a:cubicBezTo>
                  <a:pt x="8051800" y="936625"/>
                  <a:pt x="7813675" y="339725"/>
                  <a:pt x="8058150" y="276225"/>
                </a:cubicBezTo>
                <a:cubicBezTo>
                  <a:pt x="8302625" y="212725"/>
                  <a:pt x="9077325" y="555625"/>
                  <a:pt x="9277350" y="638175"/>
                </a:cubicBezTo>
                <a:cubicBezTo>
                  <a:pt x="9477375" y="720725"/>
                  <a:pt x="9367837" y="746125"/>
                  <a:pt x="9258300" y="77152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91264" cy="172819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Очень долго мы шагали,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Наши ноженьки устали.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на стульчики пойдем,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Посидим и отдохнём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(присаживаемся на стулья)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NEjYdfPcmRE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35"/>
          <a:stretch>
            <a:fillRect/>
          </a:stretch>
        </p:blipFill>
        <p:spPr>
          <a:xfrm>
            <a:off x="-252536" y="2060848"/>
            <a:ext cx="3024336" cy="4525963"/>
          </a:xfrm>
        </p:spPr>
      </p:pic>
      <p:sp>
        <p:nvSpPr>
          <p:cNvPr id="7" name="Полилиния 6"/>
          <p:cNvSpPr/>
          <p:nvPr/>
        </p:nvSpPr>
        <p:spPr>
          <a:xfrm>
            <a:off x="19050" y="4940300"/>
            <a:ext cx="9220200" cy="1898650"/>
          </a:xfrm>
          <a:custGeom>
            <a:avLst/>
            <a:gdLst>
              <a:gd name="connsiteX0" fmla="*/ 0 w 9220200"/>
              <a:gd name="connsiteY0" fmla="*/ 1898650 h 1898650"/>
              <a:gd name="connsiteX1" fmla="*/ 742950 w 9220200"/>
              <a:gd name="connsiteY1" fmla="*/ 1231900 h 1898650"/>
              <a:gd name="connsiteX2" fmla="*/ 1581150 w 9220200"/>
              <a:gd name="connsiteY2" fmla="*/ 1384300 h 1898650"/>
              <a:gd name="connsiteX3" fmla="*/ 2838450 w 9220200"/>
              <a:gd name="connsiteY3" fmla="*/ 1022350 h 1898650"/>
              <a:gd name="connsiteX4" fmla="*/ 3886200 w 9220200"/>
              <a:gd name="connsiteY4" fmla="*/ 1270000 h 1898650"/>
              <a:gd name="connsiteX5" fmla="*/ 5200650 w 9220200"/>
              <a:gd name="connsiteY5" fmla="*/ 336550 h 1898650"/>
              <a:gd name="connsiteX6" fmla="*/ 7067550 w 9220200"/>
              <a:gd name="connsiteY6" fmla="*/ 984250 h 1898650"/>
              <a:gd name="connsiteX7" fmla="*/ 8286750 w 9220200"/>
              <a:gd name="connsiteY7" fmla="*/ 50800 h 1898650"/>
              <a:gd name="connsiteX8" fmla="*/ 9086850 w 9220200"/>
              <a:gd name="connsiteY8" fmla="*/ 679450 h 1898650"/>
              <a:gd name="connsiteX9" fmla="*/ 9086850 w 9220200"/>
              <a:gd name="connsiteY9" fmla="*/ 641350 h 189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20200" h="1898650">
                <a:moveTo>
                  <a:pt x="0" y="1898650"/>
                </a:moveTo>
                <a:cubicBezTo>
                  <a:pt x="239712" y="1608137"/>
                  <a:pt x="479425" y="1317625"/>
                  <a:pt x="742950" y="1231900"/>
                </a:cubicBezTo>
                <a:cubicBezTo>
                  <a:pt x="1006475" y="1146175"/>
                  <a:pt x="1231900" y="1419225"/>
                  <a:pt x="1581150" y="1384300"/>
                </a:cubicBezTo>
                <a:cubicBezTo>
                  <a:pt x="1930400" y="1349375"/>
                  <a:pt x="2454275" y="1041400"/>
                  <a:pt x="2838450" y="1022350"/>
                </a:cubicBezTo>
                <a:cubicBezTo>
                  <a:pt x="3222625" y="1003300"/>
                  <a:pt x="3492500" y="1384300"/>
                  <a:pt x="3886200" y="1270000"/>
                </a:cubicBezTo>
                <a:cubicBezTo>
                  <a:pt x="4279900" y="1155700"/>
                  <a:pt x="4670425" y="384175"/>
                  <a:pt x="5200650" y="336550"/>
                </a:cubicBezTo>
                <a:cubicBezTo>
                  <a:pt x="5730875" y="288925"/>
                  <a:pt x="6553200" y="1031875"/>
                  <a:pt x="7067550" y="984250"/>
                </a:cubicBezTo>
                <a:cubicBezTo>
                  <a:pt x="7581900" y="936625"/>
                  <a:pt x="7950200" y="101600"/>
                  <a:pt x="8286750" y="50800"/>
                </a:cubicBezTo>
                <a:cubicBezTo>
                  <a:pt x="8623300" y="0"/>
                  <a:pt x="8953500" y="581025"/>
                  <a:pt x="9086850" y="679450"/>
                </a:cubicBezTo>
                <a:cubicBezTo>
                  <a:pt x="9220200" y="777875"/>
                  <a:pt x="9153525" y="709612"/>
                  <a:pt x="9086850" y="64135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-19050" y="6127750"/>
            <a:ext cx="685800" cy="654050"/>
          </a:xfrm>
          <a:custGeom>
            <a:avLst/>
            <a:gdLst>
              <a:gd name="connsiteX0" fmla="*/ 685800 w 685800"/>
              <a:gd name="connsiteY0" fmla="*/ 654050 h 654050"/>
              <a:gd name="connsiteX1" fmla="*/ 533400 w 685800"/>
              <a:gd name="connsiteY1" fmla="*/ 101600 h 654050"/>
              <a:gd name="connsiteX2" fmla="*/ 0 w 685800"/>
              <a:gd name="connsiteY2" fmla="*/ 44450 h 654050"/>
              <a:gd name="connsiteX3" fmla="*/ 0 w 685800"/>
              <a:gd name="connsiteY3" fmla="*/ 44450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54050">
                <a:moveTo>
                  <a:pt x="685800" y="654050"/>
                </a:moveTo>
                <a:cubicBezTo>
                  <a:pt x="666750" y="428625"/>
                  <a:pt x="647700" y="203200"/>
                  <a:pt x="533400" y="101600"/>
                </a:cubicBezTo>
                <a:cubicBezTo>
                  <a:pt x="419100" y="0"/>
                  <a:pt x="0" y="44450"/>
                  <a:pt x="0" y="44450"/>
                </a:cubicBezTo>
                <a:lnTo>
                  <a:pt x="0" y="4445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085850" y="5381625"/>
            <a:ext cx="8140700" cy="1511300"/>
          </a:xfrm>
          <a:custGeom>
            <a:avLst/>
            <a:gdLst>
              <a:gd name="connsiteX0" fmla="*/ 38100 w 8140700"/>
              <a:gd name="connsiteY0" fmla="*/ 1400175 h 1511300"/>
              <a:gd name="connsiteX1" fmla="*/ 171450 w 8140700"/>
              <a:gd name="connsiteY1" fmla="*/ 809625 h 1511300"/>
              <a:gd name="connsiteX2" fmla="*/ 1066800 w 8140700"/>
              <a:gd name="connsiteY2" fmla="*/ 1057275 h 1511300"/>
              <a:gd name="connsiteX3" fmla="*/ 1676400 w 8140700"/>
              <a:gd name="connsiteY3" fmla="*/ 828675 h 1511300"/>
              <a:gd name="connsiteX4" fmla="*/ 2057400 w 8140700"/>
              <a:gd name="connsiteY4" fmla="*/ 1419225 h 1511300"/>
              <a:gd name="connsiteX5" fmla="*/ 2895600 w 8140700"/>
              <a:gd name="connsiteY5" fmla="*/ 276225 h 1511300"/>
              <a:gd name="connsiteX6" fmla="*/ 3981450 w 8140700"/>
              <a:gd name="connsiteY6" fmla="*/ 1209675 h 1511300"/>
              <a:gd name="connsiteX7" fmla="*/ 4267200 w 8140700"/>
              <a:gd name="connsiteY7" fmla="*/ 257175 h 1511300"/>
              <a:gd name="connsiteX8" fmla="*/ 5143500 w 8140700"/>
              <a:gd name="connsiteY8" fmla="*/ 161925 h 1511300"/>
              <a:gd name="connsiteX9" fmla="*/ 5962650 w 8140700"/>
              <a:gd name="connsiteY9" fmla="*/ 1228725 h 1511300"/>
              <a:gd name="connsiteX10" fmla="*/ 6591300 w 8140700"/>
              <a:gd name="connsiteY10" fmla="*/ 161925 h 1511300"/>
              <a:gd name="connsiteX11" fmla="*/ 7905750 w 8140700"/>
              <a:gd name="connsiteY11" fmla="*/ 1209675 h 1511300"/>
              <a:gd name="connsiteX12" fmla="*/ 8001000 w 8140700"/>
              <a:gd name="connsiteY12" fmla="*/ 1438275 h 1511300"/>
              <a:gd name="connsiteX13" fmla="*/ 8001000 w 8140700"/>
              <a:gd name="connsiteY13" fmla="*/ 1438275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40700" h="1511300">
                <a:moveTo>
                  <a:pt x="38100" y="1400175"/>
                </a:moveTo>
                <a:cubicBezTo>
                  <a:pt x="19050" y="1133475"/>
                  <a:pt x="0" y="866775"/>
                  <a:pt x="171450" y="809625"/>
                </a:cubicBezTo>
                <a:cubicBezTo>
                  <a:pt x="342900" y="752475"/>
                  <a:pt x="815975" y="1054100"/>
                  <a:pt x="1066800" y="1057275"/>
                </a:cubicBezTo>
                <a:cubicBezTo>
                  <a:pt x="1317625" y="1060450"/>
                  <a:pt x="1511300" y="768350"/>
                  <a:pt x="1676400" y="828675"/>
                </a:cubicBezTo>
                <a:cubicBezTo>
                  <a:pt x="1841500" y="889000"/>
                  <a:pt x="1854200" y="1511300"/>
                  <a:pt x="2057400" y="1419225"/>
                </a:cubicBezTo>
                <a:cubicBezTo>
                  <a:pt x="2260600" y="1327150"/>
                  <a:pt x="2574925" y="311150"/>
                  <a:pt x="2895600" y="276225"/>
                </a:cubicBezTo>
                <a:cubicBezTo>
                  <a:pt x="3216275" y="241300"/>
                  <a:pt x="3752850" y="1212850"/>
                  <a:pt x="3981450" y="1209675"/>
                </a:cubicBezTo>
                <a:cubicBezTo>
                  <a:pt x="4210050" y="1206500"/>
                  <a:pt x="4073525" y="431800"/>
                  <a:pt x="4267200" y="257175"/>
                </a:cubicBezTo>
                <a:cubicBezTo>
                  <a:pt x="4460875" y="82550"/>
                  <a:pt x="4860925" y="0"/>
                  <a:pt x="5143500" y="161925"/>
                </a:cubicBezTo>
                <a:cubicBezTo>
                  <a:pt x="5426075" y="323850"/>
                  <a:pt x="5721350" y="1228725"/>
                  <a:pt x="5962650" y="1228725"/>
                </a:cubicBezTo>
                <a:cubicBezTo>
                  <a:pt x="6203950" y="1228725"/>
                  <a:pt x="6267450" y="165100"/>
                  <a:pt x="6591300" y="161925"/>
                </a:cubicBezTo>
                <a:cubicBezTo>
                  <a:pt x="6915150" y="158750"/>
                  <a:pt x="7670800" y="996950"/>
                  <a:pt x="7905750" y="1209675"/>
                </a:cubicBezTo>
                <a:cubicBezTo>
                  <a:pt x="8140700" y="1422400"/>
                  <a:pt x="8001000" y="1438275"/>
                  <a:pt x="8001000" y="1438275"/>
                </a:cubicBezTo>
                <a:lnTo>
                  <a:pt x="8001000" y="143827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Содержимое 5" descr="y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flipH="1">
            <a:off x="6372200" y="3429000"/>
            <a:ext cx="2137192" cy="29632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85 -0.02013 C -0.08628 -0.02037 -0.03836 -0.02037 0.00417 -0.03078 C 0.04688 -0.0412 0.08386 -0.07777 0.12171 -0.0831 C 0.15973 -0.08842 0.19549 -0.07268 0.23264 -0.06226 C 0.26945 -0.05185 0.30973 -0.02361 0.34323 -0.02013 C 0.37657 -0.01666 0.41806 -0.03773 0.43316 -0.0412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00" y="-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56747861a1d06151b6f63d7f.pn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12776"/>
            <a:ext cx="8229600" cy="7920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«Назови правильно»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Наступила зима. Кругом ...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узел 6">
            <a:hlinkClick r:id="" action="ppaction://noaction"/>
          </p:cNvPr>
          <p:cNvSpPr/>
          <p:nvPr/>
        </p:nvSpPr>
        <p:spPr>
          <a:xfrm>
            <a:off x="2843808" y="3501008"/>
            <a:ext cx="1584176" cy="1656184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>
            <a:hlinkClick r:id="rId3" action="ppaction://hlinksldjump"/>
          </p:cNvPr>
          <p:cNvSpPr/>
          <p:nvPr/>
        </p:nvSpPr>
        <p:spPr>
          <a:xfrm>
            <a:off x="4788024" y="3356992"/>
            <a:ext cx="1512168" cy="158417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>
            <a:hlinkClick r:id="" action="ppaction://noaction"/>
          </p:cNvPr>
          <p:cNvSpPr/>
          <p:nvPr/>
        </p:nvSpPr>
        <p:spPr>
          <a:xfrm>
            <a:off x="899592" y="2492896"/>
            <a:ext cx="1512168" cy="165618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>
            <a:hlinkClick r:id="" action="ppaction://noaction"/>
          </p:cNvPr>
          <p:cNvSpPr/>
          <p:nvPr/>
        </p:nvSpPr>
        <p:spPr>
          <a:xfrm>
            <a:off x="6228184" y="1988840"/>
            <a:ext cx="1440160" cy="1512168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hristmas-female-elves-clipart-16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2332037"/>
            <a:ext cx="2562391" cy="4525963"/>
          </a:xfrm>
        </p:spPr>
      </p:pic>
      <p:pic>
        <p:nvPicPr>
          <p:cNvPr id="5" name="Содержимое 4" descr="56747861a1d06151b6f63d7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Подумай, еще раз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747861a1d06151b6f63d7f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Под деревьями появились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13" descr="786477_s2.jpg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3212976"/>
            <a:ext cx="1873151" cy="1873151"/>
          </a:xfrm>
        </p:spPr>
      </p:pic>
      <p:pic>
        <p:nvPicPr>
          <p:cNvPr id="16" name="Содержимое 4" descr="1003512603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587" b="11863"/>
          <a:stretch>
            <a:fillRect/>
          </a:stretch>
        </p:blipFill>
        <p:spPr>
          <a:xfrm>
            <a:off x="6372200" y="2276872"/>
            <a:ext cx="1515923" cy="1808874"/>
          </a:xfrm>
          <a:prstGeom prst="rect">
            <a:avLst/>
          </a:prstGeom>
        </p:spPr>
      </p:pic>
      <p:pic>
        <p:nvPicPr>
          <p:cNvPr id="17" name="Содержимое 8" descr="e82f93c74c7baf355954e86531853532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 l="30567" r="37339" b="50083"/>
          <a:stretch>
            <a:fillRect/>
          </a:stretch>
        </p:blipFill>
        <p:spPr>
          <a:xfrm>
            <a:off x="2554698" y="3068960"/>
            <a:ext cx="1886216" cy="1872208"/>
          </a:xfrm>
          <a:prstGeom prst="rect">
            <a:avLst/>
          </a:prstGeom>
        </p:spPr>
      </p:pic>
      <p:pic>
        <p:nvPicPr>
          <p:cNvPr id="12" name="Содержимое 11" descr="hello_html_m253471a8.jp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1075846" y="1988840"/>
            <a:ext cx="1375684" cy="12974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main_315071_original.jpg">
            <a:hlinkClick r:id="" action="ppaction://noaction"/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0711" r="1159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048672" cy="129614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Зима у нас морозная, снежная,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дети катаются на  санках,…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520843867567b458e2bc2a430d53eab4ea99a75cd09e_b.jpg">
            <a:hlinkClick r:id="" action="ppaction://noaction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3212976"/>
            <a:ext cx="2453481" cy="2453481"/>
          </a:xfrm>
        </p:spPr>
      </p:pic>
      <p:pic>
        <p:nvPicPr>
          <p:cNvPr id="14" name="Содержимое 5" descr="4248636_stock-vector-roller-skates-for-rolling-sport.jp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452320" y="3212976"/>
            <a:ext cx="1452462" cy="1457320"/>
          </a:xfrm>
          <a:prstGeom prst="rect">
            <a:avLst/>
          </a:prstGeom>
        </p:spPr>
      </p:pic>
      <p:pic>
        <p:nvPicPr>
          <p:cNvPr id="16" name="Содержимое 6" descr="skateboard-clipart-6.jp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1310" b="10028"/>
          <a:stretch>
            <a:fillRect/>
          </a:stretch>
        </p:blipFill>
        <p:spPr>
          <a:xfrm>
            <a:off x="6660232" y="5135341"/>
            <a:ext cx="2204492" cy="1722659"/>
          </a:xfrm>
          <a:prstGeom prst="rect">
            <a:avLst/>
          </a:prstGeom>
        </p:spPr>
      </p:pic>
      <p:pic>
        <p:nvPicPr>
          <p:cNvPr id="18" name="Содержимое 8" descr="drawn-pushbike-kids-bike-7.gif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379"/>
          <a:stretch>
            <a:fillRect/>
          </a:stretch>
        </p:blipFill>
        <p:spPr>
          <a:xfrm>
            <a:off x="-396552" y="1268760"/>
            <a:ext cx="4038600" cy="2591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747861a1d06151b6f63d7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pic>
        <p:nvPicPr>
          <p:cNvPr id="7" name="Содержимое 6" descr="line (222)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2492896"/>
            <a:ext cx="9144000" cy="47525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056784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Будьте готовы к препятствиям.  А теперь  давайте   собираться в дорогу, для этого нам с вами необходимо надеть теплые вещи.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winter-girl-royalty-free-stock-photography-image-12361547-545001.jpg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594" r="12588"/>
          <a:stretch>
            <a:fillRect/>
          </a:stretch>
        </p:blipFill>
        <p:spPr>
          <a:xfrm>
            <a:off x="3413054" y="2636912"/>
            <a:ext cx="2310412" cy="4221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main_315071_original.jpg">
            <a:hlinkClick r:id="" action="ppaction://noaction"/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0711" r="1159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6048672" cy="129614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Дети катаются на  санках, коньках…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5" descr="4248636_stock-vector-roller-skates-for-rolling-sport.jp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452320" y="3212976"/>
            <a:ext cx="1452462" cy="1457320"/>
          </a:xfrm>
          <a:prstGeom prst="rect">
            <a:avLst/>
          </a:prstGeom>
        </p:spPr>
      </p:pic>
      <p:pic>
        <p:nvPicPr>
          <p:cNvPr id="15" name="Содержимое 5" descr="hello_html_64fa160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0923" y="4869160"/>
            <a:ext cx="2513077" cy="1701160"/>
          </a:xfrm>
          <a:prstGeom prst="rect">
            <a:avLst/>
          </a:prstGeom>
        </p:spPr>
      </p:pic>
      <p:pic>
        <p:nvPicPr>
          <p:cNvPr id="16" name="Содержимое 6" descr="skateboard-clipart-6.jp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1310" b="10028"/>
          <a:stretch>
            <a:fillRect/>
          </a:stretch>
        </p:blipFill>
        <p:spPr>
          <a:xfrm>
            <a:off x="0" y="3717033"/>
            <a:ext cx="2411760" cy="1440160"/>
          </a:xfrm>
          <a:prstGeom prst="rect">
            <a:avLst/>
          </a:prstGeom>
        </p:spPr>
      </p:pic>
      <p:pic>
        <p:nvPicPr>
          <p:cNvPr id="18" name="Содержимое 8" descr="drawn-pushbike-kids-bike-7.gif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379"/>
          <a:stretch>
            <a:fillRect/>
          </a:stretch>
        </p:blipFill>
        <p:spPr>
          <a:xfrm>
            <a:off x="-252536" y="1484784"/>
            <a:ext cx="4038600" cy="2591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main_315071_original.jpg">
            <a:hlinkClick r:id="" action="ppaction://noaction"/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0711" r="1159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6048672" cy="129614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Дети катаются на санках, коньках, лыжах…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5" descr="4248636_stock-vector-roller-skates-for-rolling-sport.jp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165248" y="2924944"/>
            <a:ext cx="1739534" cy="1745352"/>
          </a:xfrm>
          <a:prstGeom prst="rect">
            <a:avLst/>
          </a:prstGeom>
        </p:spPr>
      </p:pic>
      <p:pic>
        <p:nvPicPr>
          <p:cNvPr id="16" name="Содержимое 6" descr="skateboard-clipart-6.jp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1310" b="10028"/>
          <a:stretch>
            <a:fillRect/>
          </a:stretch>
        </p:blipFill>
        <p:spPr>
          <a:xfrm>
            <a:off x="6660232" y="5135341"/>
            <a:ext cx="2204492" cy="1722659"/>
          </a:xfrm>
          <a:prstGeom prst="rect">
            <a:avLst/>
          </a:prstGeom>
        </p:spPr>
      </p:pic>
      <p:pic>
        <p:nvPicPr>
          <p:cNvPr id="17" name="Содержимое 7" descr="3214764_stock-photo-vector-icon-snowboard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356992"/>
            <a:ext cx="2735194" cy="1955664"/>
          </a:xfrm>
          <a:prstGeom prst="rect">
            <a:avLst/>
          </a:prstGeom>
        </p:spPr>
      </p:pic>
      <p:pic>
        <p:nvPicPr>
          <p:cNvPr id="18" name="Содержимое 8" descr="drawn-pushbike-kids-bike-7.gif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379"/>
          <a:stretch>
            <a:fillRect/>
          </a:stretch>
        </p:blipFill>
        <p:spPr>
          <a:xfrm>
            <a:off x="-252536" y="1124744"/>
            <a:ext cx="4038600" cy="2591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mini_2.jpg">
            <a:hlinkClick r:id="" action="ppaction://noaction"/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2647" r="21765"/>
          <a:stretch>
            <a:fillRect/>
          </a:stretch>
        </p:blipFill>
        <p:spPr>
          <a:xfrm>
            <a:off x="2699792" y="1117731"/>
            <a:ext cx="3888432" cy="574026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Зимой птицам холодно и голодно, люди кормят их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Содержимое 11" descr="img3.jp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B5D9E5"/>
              </a:clrFrom>
              <a:clrTo>
                <a:srgbClr val="B5D9E5">
                  <a:alpha val="0"/>
                </a:srgbClr>
              </a:clrTo>
            </a:clrChange>
          </a:blip>
          <a:srcRect l="25010" t="59162" r="42896" b="9933"/>
          <a:stretch>
            <a:fillRect/>
          </a:stretch>
        </p:blipFill>
        <p:spPr>
          <a:xfrm>
            <a:off x="6953803" y="4941168"/>
            <a:ext cx="1794661" cy="1296144"/>
          </a:xfrm>
          <a:prstGeom prst="rect">
            <a:avLst/>
          </a:prstGeom>
        </p:spPr>
      </p:pic>
      <p:pic>
        <p:nvPicPr>
          <p:cNvPr id="20" name="Содержимое 11" descr="img3.jp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B5D9E5"/>
              </a:clrFrom>
              <a:clrTo>
                <a:srgbClr val="B5D9E5">
                  <a:alpha val="0"/>
                </a:srgbClr>
              </a:clrTo>
            </a:clrChange>
          </a:blip>
          <a:srcRect l="56897" t="16093" r="7443" b="33983"/>
          <a:stretch>
            <a:fillRect/>
          </a:stretch>
        </p:blipFill>
        <p:spPr>
          <a:xfrm>
            <a:off x="467544" y="1988840"/>
            <a:ext cx="1440160" cy="1512168"/>
          </a:xfrm>
          <a:prstGeom prst="rect">
            <a:avLst/>
          </a:prstGeom>
        </p:spPr>
      </p:pic>
      <p:pic>
        <p:nvPicPr>
          <p:cNvPr id="21" name="Содержимое 13" descr="potato-chips-clipart-alu-3.jp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725144"/>
            <a:ext cx="2483768" cy="1128213"/>
          </a:xfrm>
          <a:prstGeom prst="rect">
            <a:avLst/>
          </a:prstGeom>
        </p:spPr>
      </p:pic>
      <p:pic>
        <p:nvPicPr>
          <p:cNvPr id="22" name="Содержимое 15" descr="suhariki_3_korocki_suhariki_tri_korocki_suhariki_flint_suhariki_suhari_1135.jp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248" y="2420888"/>
            <a:ext cx="1944216" cy="1215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mini_2.jpg">
            <a:hlinkClick r:id="" action="ppaction://noaction"/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2647" r="21765"/>
          <a:stretch>
            <a:fillRect/>
          </a:stretch>
        </p:blipFill>
        <p:spPr>
          <a:xfrm>
            <a:off x="2699792" y="1117731"/>
            <a:ext cx="3888432" cy="574026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Зимой птицам холодно и голодно, люди кормят их…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Содержимое 14" descr="02321602.jp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2282" t="54838" r="45973" b="23934"/>
          <a:stretch>
            <a:fillRect/>
          </a:stretch>
        </p:blipFill>
        <p:spPr>
          <a:xfrm>
            <a:off x="1115616" y="1772816"/>
            <a:ext cx="1020113" cy="1224136"/>
          </a:xfrm>
          <a:prstGeom prst="rect">
            <a:avLst/>
          </a:prstGeom>
        </p:spPr>
      </p:pic>
      <p:pic>
        <p:nvPicPr>
          <p:cNvPr id="19" name="Содержимое 11" descr="img3.jp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B5D9E5"/>
              </a:clrFrom>
              <a:clrTo>
                <a:srgbClr val="B5D9E5">
                  <a:alpha val="0"/>
                </a:srgbClr>
              </a:clrTo>
            </a:clrChange>
          </a:blip>
          <a:srcRect l="25010" t="59162" r="42896" b="9933"/>
          <a:stretch>
            <a:fillRect/>
          </a:stretch>
        </p:blipFill>
        <p:spPr>
          <a:xfrm>
            <a:off x="6876256" y="4221088"/>
            <a:ext cx="1994068" cy="1440160"/>
          </a:xfrm>
          <a:prstGeom prst="rect">
            <a:avLst/>
          </a:prstGeom>
        </p:spPr>
      </p:pic>
      <p:pic>
        <p:nvPicPr>
          <p:cNvPr id="20" name="Содержимое 11" descr="img3.jp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B5D9E5"/>
              </a:clrFrom>
              <a:clrTo>
                <a:srgbClr val="B5D9E5">
                  <a:alpha val="0"/>
                </a:srgbClr>
              </a:clrTo>
            </a:clrChange>
          </a:blip>
          <a:srcRect l="56897" t="16093" r="7443" b="33983"/>
          <a:stretch>
            <a:fillRect/>
          </a:stretch>
        </p:blipFill>
        <p:spPr>
          <a:xfrm>
            <a:off x="6948264" y="1628800"/>
            <a:ext cx="1440160" cy="1512168"/>
          </a:xfrm>
          <a:prstGeom prst="rect">
            <a:avLst/>
          </a:prstGeom>
        </p:spPr>
      </p:pic>
      <p:pic>
        <p:nvPicPr>
          <p:cNvPr id="21" name="Содержимое 13" descr="potato-chips-clipart-alu-3.jp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05064"/>
            <a:ext cx="2483768" cy="1128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mini_2.jpg">
            <a:hlinkClick r:id="" action="ppaction://noaction"/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2647" r="21765"/>
          <a:stretch>
            <a:fillRect/>
          </a:stretch>
        </p:blipFill>
        <p:spPr>
          <a:xfrm>
            <a:off x="2699792" y="1117731"/>
            <a:ext cx="3888432" cy="574026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99412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Зимой птицам холодно и голодно, люди кормят их …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Содержимое 14" descr="0232160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26740" t="47679" r="56817" b="32862"/>
          <a:stretch>
            <a:fillRect/>
          </a:stretch>
        </p:blipFill>
        <p:spPr>
          <a:xfrm>
            <a:off x="297344" y="4725144"/>
            <a:ext cx="2016224" cy="1584176"/>
          </a:xfrm>
          <a:prstGeom prst="rect">
            <a:avLst/>
          </a:prstGeom>
        </p:spPr>
      </p:pic>
      <p:pic>
        <p:nvPicPr>
          <p:cNvPr id="19" name="Содержимое 11" descr="img3.jp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B5D9E5"/>
              </a:clrFrom>
              <a:clrTo>
                <a:srgbClr val="B5D9E5">
                  <a:alpha val="0"/>
                </a:srgbClr>
              </a:clrTo>
            </a:clrChange>
          </a:blip>
          <a:srcRect l="25010" t="59162" r="42896" b="9933"/>
          <a:stretch>
            <a:fillRect/>
          </a:stretch>
        </p:blipFill>
        <p:spPr>
          <a:xfrm>
            <a:off x="6876256" y="3861048"/>
            <a:ext cx="1894364" cy="1368152"/>
          </a:xfrm>
          <a:prstGeom prst="rect">
            <a:avLst/>
          </a:prstGeom>
        </p:spPr>
      </p:pic>
      <p:pic>
        <p:nvPicPr>
          <p:cNvPr id="20" name="Содержимое 11" descr="img3.jp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B5D9E5"/>
              </a:clrFrom>
              <a:clrTo>
                <a:srgbClr val="B5D9E5">
                  <a:alpha val="0"/>
                </a:srgbClr>
              </a:clrTo>
            </a:clrChange>
          </a:blip>
          <a:srcRect l="56897" t="16093" r="7443" b="33983"/>
          <a:stretch>
            <a:fillRect/>
          </a:stretch>
        </p:blipFill>
        <p:spPr>
          <a:xfrm>
            <a:off x="611560" y="2132856"/>
            <a:ext cx="1440160" cy="1512168"/>
          </a:xfrm>
          <a:prstGeom prst="rect">
            <a:avLst/>
          </a:prstGeom>
        </p:spPr>
      </p:pic>
      <p:pic>
        <p:nvPicPr>
          <p:cNvPr id="21" name="Содержимое 13" descr="potato-chips-clipart-alu-3.jp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232" y="1628800"/>
            <a:ext cx="2483768" cy="1128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1.jpg">
            <a:hlinkClick r:id="" action="ppaction://noaction"/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27115" y="1772816"/>
            <a:ext cx="6096676" cy="4608511"/>
          </a:xfrm>
        </p:spPr>
      </p:pic>
      <p:sp>
        <p:nvSpPr>
          <p:cNvPr id="8" name="TextBox 7"/>
          <p:cNvSpPr txBox="1"/>
          <p:nvPr/>
        </p:nvSpPr>
        <p:spPr>
          <a:xfrm>
            <a:off x="1115616" y="332656"/>
            <a:ext cx="7452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Все кругом  белым, бело, дом и елки замело. Каким цветом должны быть ели 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>
            <a:hlinkClick r:id="rId3" action="ppaction://hlinksldjump"/>
          </p:cNvPr>
          <p:cNvSpPr/>
          <p:nvPr/>
        </p:nvSpPr>
        <p:spPr>
          <a:xfrm>
            <a:off x="611560" y="3501008"/>
            <a:ext cx="1296144" cy="144016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>
            <a:hlinkClick r:id="" action="ppaction://noaction"/>
          </p:cNvPr>
          <p:cNvSpPr/>
          <p:nvPr/>
        </p:nvSpPr>
        <p:spPr>
          <a:xfrm>
            <a:off x="611560" y="1916832"/>
            <a:ext cx="1296144" cy="1440160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>
            <a:hlinkClick r:id="" action="ppaction://noaction"/>
          </p:cNvPr>
          <p:cNvSpPr/>
          <p:nvPr/>
        </p:nvSpPr>
        <p:spPr>
          <a:xfrm>
            <a:off x="683568" y="5085184"/>
            <a:ext cx="1296144" cy="144016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hristmas-female-elves-clipart-16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2332037"/>
            <a:ext cx="2562391" cy="4525963"/>
          </a:xfrm>
        </p:spPr>
      </p:pic>
      <p:pic>
        <p:nvPicPr>
          <p:cNvPr id="5" name="Содержимое 4" descr="56747861a1d06151b6f63d7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Подумай, еще раз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8208912" cy="62051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1.jpg">
            <a:hlinkClick r:id="" action="ppaction://noaction"/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27115" y="1772816"/>
            <a:ext cx="6096676" cy="4608510"/>
          </a:xfrm>
        </p:spPr>
      </p:pic>
      <p:sp>
        <p:nvSpPr>
          <p:cNvPr id="9" name="Блок-схема: узел 8">
            <a:hlinkClick r:id="" action="ppaction://noaction"/>
          </p:cNvPr>
          <p:cNvSpPr/>
          <p:nvPr/>
        </p:nvSpPr>
        <p:spPr>
          <a:xfrm>
            <a:off x="683568" y="1916832"/>
            <a:ext cx="1296144" cy="1440160"/>
          </a:xfrm>
          <a:prstGeom prst="flowChartConnector">
            <a:avLst/>
          </a:prstGeom>
          <a:solidFill>
            <a:srgbClr val="E979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>
            <a:hlinkClick r:id="rId3" action="ppaction://hlinksldjump"/>
          </p:cNvPr>
          <p:cNvSpPr/>
          <p:nvPr/>
        </p:nvSpPr>
        <p:spPr>
          <a:xfrm>
            <a:off x="683568" y="3501008"/>
            <a:ext cx="1296144" cy="144016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>
            <a:hlinkClick r:id="" action="ppaction://noaction"/>
          </p:cNvPr>
          <p:cNvSpPr/>
          <p:nvPr/>
        </p:nvSpPr>
        <p:spPr>
          <a:xfrm>
            <a:off x="683568" y="5085184"/>
            <a:ext cx="1296144" cy="1440160"/>
          </a:xfrm>
          <a:prstGeom prst="flowChartConnector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3528" y="47667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Раскрась крышу дома  и бантик желтым цветом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hristmas-female-elves-clipart-16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2332037"/>
            <a:ext cx="2562391" cy="4525963"/>
          </a:xfrm>
        </p:spPr>
      </p:pic>
      <p:pic>
        <p:nvPicPr>
          <p:cNvPr id="5" name="Содержимое 4" descr="56747861a1d06151b6f63d7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Подумай, еще раз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Содержимое 8" descr="depositphotos_87329694-stock-illustration-paper-doll-boy-and-clothes.jp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131840" y="2348880"/>
            <a:ext cx="2291606" cy="4958011"/>
          </a:xfrm>
          <a:prstGeom prst="rect">
            <a:avLst/>
          </a:prstGeom>
        </p:spPr>
      </p:pic>
      <p:pic>
        <p:nvPicPr>
          <p:cNvPr id="5" name="Содержимое 4" descr="56747861a1d06151b6f63d7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Одень мальчика по погоде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34300893-Paper-doll-with-a-set-of-clothes-Winter-sportswear-Cute-trendy--Stock-Photo.jpg">
            <a:hlinkClick r:id="rId3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1580" r="69659" b="83408"/>
          <a:stretch>
            <a:fillRect/>
          </a:stretch>
        </p:blipFill>
        <p:spPr>
          <a:xfrm>
            <a:off x="539552" y="2276872"/>
            <a:ext cx="1368152" cy="720080"/>
          </a:xfrm>
        </p:spPr>
      </p:pic>
      <p:pic>
        <p:nvPicPr>
          <p:cNvPr id="12" name="Содержимое 9" descr="depositphotos_87329694-stock-illustration-paper-doll-boy-and-clothes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74" t="61721"/>
          <a:stretch>
            <a:fillRect/>
          </a:stretch>
        </p:blipFill>
        <p:spPr>
          <a:xfrm>
            <a:off x="6588224" y="3933056"/>
            <a:ext cx="2019717" cy="2272180"/>
          </a:xfrm>
          <a:prstGeom prst="rect">
            <a:avLst/>
          </a:prstGeom>
        </p:spPr>
      </p:pic>
      <p:pic>
        <p:nvPicPr>
          <p:cNvPr id="13" name="Содержимое 13" descr="34300893-Paper-doll-with-a-set-of-clothes-Winter-sportswear-Cute-trendy--Stock-Photo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720" t="66302" r="2934" b="10074"/>
          <a:stretch>
            <a:fillRect/>
          </a:stretch>
        </p:blipFill>
        <p:spPr>
          <a:xfrm>
            <a:off x="5364088" y="2996952"/>
            <a:ext cx="1440160" cy="936104"/>
          </a:xfrm>
          <a:prstGeom prst="rect">
            <a:avLst/>
          </a:prstGeom>
        </p:spPr>
      </p:pic>
      <p:pic>
        <p:nvPicPr>
          <p:cNvPr id="17" name="Содержимое 17" descr="1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40" r="29619" b="72960"/>
          <a:stretch>
            <a:fillRect/>
          </a:stretch>
        </p:blipFill>
        <p:spPr>
          <a:xfrm>
            <a:off x="2051720" y="3501008"/>
            <a:ext cx="1152128" cy="1223838"/>
          </a:xfrm>
          <a:prstGeom prst="rect">
            <a:avLst/>
          </a:prstGeom>
        </p:spPr>
      </p:pic>
      <p:pic>
        <p:nvPicPr>
          <p:cNvPr id="20" name="Содержимое 5" descr="depositphotos_87329694-stock-illustration-paper-doll-boy-and-clothes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905" t="10721" r="37699" b="58968"/>
          <a:stretch>
            <a:fillRect/>
          </a:stretch>
        </p:blipFill>
        <p:spPr>
          <a:xfrm>
            <a:off x="3779912" y="3645024"/>
            <a:ext cx="1211428" cy="1614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1.jpg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5" y="404664"/>
            <a:ext cx="8208910" cy="62051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1.jpg">
            <a:hlinkClick r:id="" action="ppaction://noaction"/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27115" y="1772816"/>
            <a:ext cx="6096676" cy="4608510"/>
          </a:xfrm>
        </p:spPr>
      </p:pic>
      <p:sp>
        <p:nvSpPr>
          <p:cNvPr id="8" name="TextBox 7"/>
          <p:cNvSpPr txBox="1"/>
          <p:nvPr/>
        </p:nvSpPr>
        <p:spPr>
          <a:xfrm>
            <a:off x="3059832" y="620688"/>
            <a:ext cx="5436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Дом красным цветом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>
            <a:hlinkClick r:id="rId3" action="ppaction://hlinksldjump"/>
          </p:cNvPr>
          <p:cNvSpPr/>
          <p:nvPr/>
        </p:nvSpPr>
        <p:spPr>
          <a:xfrm>
            <a:off x="683568" y="1916832"/>
            <a:ext cx="1296144" cy="144016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>
            <a:hlinkClick r:id="" action="ppaction://noaction"/>
          </p:cNvPr>
          <p:cNvSpPr/>
          <p:nvPr/>
        </p:nvSpPr>
        <p:spPr>
          <a:xfrm>
            <a:off x="683568" y="3501008"/>
            <a:ext cx="1296144" cy="144016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>
            <a:hlinkClick r:id="" action="ppaction://noaction"/>
          </p:cNvPr>
          <p:cNvSpPr/>
          <p:nvPr/>
        </p:nvSpPr>
        <p:spPr>
          <a:xfrm>
            <a:off x="683568" y="5085184"/>
            <a:ext cx="1296144" cy="144016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hristmas-female-elves-clipart-16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2332037"/>
            <a:ext cx="2562391" cy="4525963"/>
          </a:xfrm>
        </p:spPr>
      </p:pic>
      <p:pic>
        <p:nvPicPr>
          <p:cNvPr id="5" name="Содержимое 4" descr="56747861a1d06151b6f63d7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Подумай, еще раз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1.jpg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5" y="404664"/>
            <a:ext cx="8208910" cy="6205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1.jpg">
            <a:hlinkClick r:id="" action="ppaction://noaction"/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27116" y="1772816"/>
            <a:ext cx="6096674" cy="4608510"/>
          </a:xfrm>
        </p:spPr>
      </p:pic>
      <p:sp>
        <p:nvSpPr>
          <p:cNvPr id="8" name="TextBox 7"/>
          <p:cNvSpPr txBox="1"/>
          <p:nvPr/>
        </p:nvSpPr>
        <p:spPr>
          <a:xfrm>
            <a:off x="2123728" y="620688"/>
            <a:ext cx="63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Трубу и раму коричневым цветом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>
            <a:hlinkClick r:id="rId3" action="ppaction://hlinksldjump"/>
          </p:cNvPr>
          <p:cNvSpPr/>
          <p:nvPr/>
        </p:nvSpPr>
        <p:spPr>
          <a:xfrm>
            <a:off x="683568" y="1916832"/>
            <a:ext cx="1296144" cy="1440160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>
            <a:hlinkClick r:id="" action="ppaction://noaction"/>
          </p:cNvPr>
          <p:cNvSpPr/>
          <p:nvPr/>
        </p:nvSpPr>
        <p:spPr>
          <a:xfrm>
            <a:off x="683568" y="3501008"/>
            <a:ext cx="1296144" cy="144016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>
            <a:hlinkClick r:id="" action="ppaction://noaction"/>
          </p:cNvPr>
          <p:cNvSpPr/>
          <p:nvPr/>
        </p:nvSpPr>
        <p:spPr>
          <a:xfrm>
            <a:off x="683568" y="5085184"/>
            <a:ext cx="1296144" cy="1440160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hristmas-female-elves-clipart-16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2332037"/>
            <a:ext cx="2562391" cy="4525963"/>
          </a:xfrm>
        </p:spPr>
      </p:pic>
      <p:pic>
        <p:nvPicPr>
          <p:cNvPr id="5" name="Содержимое 4" descr="56747861a1d06151b6f63d7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Подумай, еще раз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1.jpg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5" y="404664"/>
            <a:ext cx="8208909" cy="6205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1.jpg">
            <a:hlinkClick r:id="" action="ppaction://noaction"/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27116" y="1772816"/>
            <a:ext cx="6096674" cy="4608509"/>
          </a:xfrm>
        </p:spPr>
      </p:pic>
      <p:sp>
        <p:nvSpPr>
          <p:cNvPr id="8" name="TextBox 7"/>
          <p:cNvSpPr txBox="1"/>
          <p:nvPr/>
        </p:nvSpPr>
        <p:spPr>
          <a:xfrm>
            <a:off x="3059832" y="836712"/>
            <a:ext cx="63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Фон картинки голубым цветом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>
            <a:hlinkClick r:id="rId3" action="ppaction://hlinksldjump"/>
          </p:cNvPr>
          <p:cNvSpPr/>
          <p:nvPr/>
        </p:nvSpPr>
        <p:spPr>
          <a:xfrm>
            <a:off x="683568" y="1916832"/>
            <a:ext cx="1296144" cy="144016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>
            <a:hlinkClick r:id="" action="ppaction://noaction"/>
          </p:cNvPr>
          <p:cNvSpPr/>
          <p:nvPr/>
        </p:nvSpPr>
        <p:spPr>
          <a:xfrm>
            <a:off x="683568" y="3501008"/>
            <a:ext cx="1296144" cy="1440160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>
            <a:hlinkClick r:id="" action="ppaction://noaction"/>
          </p:cNvPr>
          <p:cNvSpPr/>
          <p:nvPr/>
        </p:nvSpPr>
        <p:spPr>
          <a:xfrm>
            <a:off x="683568" y="5085184"/>
            <a:ext cx="1296144" cy="1440160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hristmas-female-elves-clipart-16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2332037"/>
            <a:ext cx="2562391" cy="4525963"/>
          </a:xfrm>
        </p:spPr>
      </p:pic>
      <p:pic>
        <p:nvPicPr>
          <p:cNvPr id="5" name="Содержимое 4" descr="56747861a1d06151b6f63d7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Подумай, еще раз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1.jpg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5" y="404664"/>
            <a:ext cx="8208909" cy="62051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747861a1d06151b6f63d7f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6984776" cy="1143000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Молодец!</a:t>
            </a:r>
            <a:endParaRPr lang="ru-RU" dirty="0"/>
          </a:p>
        </p:txBody>
      </p:sp>
      <p:pic>
        <p:nvPicPr>
          <p:cNvPr id="6" name="Содержимое 8" descr="depositphotos_87329694-stock-illustration-paper-doll-boy-and-clothes.jpg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347864" y="2348880"/>
            <a:ext cx="2291606" cy="4958011"/>
          </a:xfrm>
        </p:spPr>
      </p:pic>
      <p:pic>
        <p:nvPicPr>
          <p:cNvPr id="7" name="Содержимое 5" descr="depositphotos_87329694-stock-illustration-paper-doll-boy-and-clothes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905" t="10721" r="37699" b="58968"/>
          <a:stretch>
            <a:fillRect/>
          </a:stretch>
        </p:blipFill>
        <p:spPr>
          <a:xfrm>
            <a:off x="3995936" y="3645024"/>
            <a:ext cx="1211428" cy="1614180"/>
          </a:xfrm>
          <a:prstGeom prst="rect">
            <a:avLst/>
          </a:prstGeom>
        </p:spPr>
      </p:pic>
      <p:pic>
        <p:nvPicPr>
          <p:cNvPr id="10" name="Содержимое 9" descr="depositphotos_87329694-stock-illustration-paper-doll-boy-and-clothes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74" t="61721"/>
          <a:stretch>
            <a:fillRect/>
          </a:stretch>
        </p:blipFill>
        <p:spPr>
          <a:xfrm>
            <a:off x="3707904" y="4585820"/>
            <a:ext cx="2019717" cy="2272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1.jpg">
            <a:hlinkClick r:id="" action="ppaction://noaction"/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27116" y="1772816"/>
            <a:ext cx="6096673" cy="4608509"/>
          </a:xfrm>
        </p:spPr>
      </p:pic>
      <p:sp>
        <p:nvSpPr>
          <p:cNvPr id="8" name="TextBox 7"/>
          <p:cNvSpPr txBox="1"/>
          <p:nvPr/>
        </p:nvSpPr>
        <p:spPr>
          <a:xfrm>
            <a:off x="3563888" y="620688"/>
            <a:ext cx="63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Окна розовым цветом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>
            <a:hlinkClick r:id="rId3" action="ppaction://hlinksldjump"/>
          </p:cNvPr>
          <p:cNvSpPr/>
          <p:nvPr/>
        </p:nvSpPr>
        <p:spPr>
          <a:xfrm>
            <a:off x="827584" y="3356992"/>
            <a:ext cx="1296144" cy="1440160"/>
          </a:xfrm>
          <a:prstGeom prst="flowChartConnector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>
            <a:hlinkClick r:id="" action="ppaction://noaction"/>
          </p:cNvPr>
          <p:cNvSpPr/>
          <p:nvPr/>
        </p:nvSpPr>
        <p:spPr>
          <a:xfrm>
            <a:off x="827584" y="1700808"/>
            <a:ext cx="1296144" cy="1440160"/>
          </a:xfrm>
          <a:prstGeom prst="flowChartConnector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>
            <a:hlinkClick r:id="" action="ppaction://noaction"/>
          </p:cNvPr>
          <p:cNvSpPr/>
          <p:nvPr/>
        </p:nvSpPr>
        <p:spPr>
          <a:xfrm>
            <a:off x="899592" y="5013176"/>
            <a:ext cx="1296144" cy="144016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hristmas-female-elves-clipart-16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2332037"/>
            <a:ext cx="2562391" cy="4525963"/>
          </a:xfrm>
        </p:spPr>
      </p:pic>
      <p:pic>
        <p:nvPicPr>
          <p:cNvPr id="5" name="Содержимое 4" descr="56747861a1d06151b6f63d7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Подумай, еще раз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1.jpg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5" y="404664"/>
            <a:ext cx="8208908" cy="6205159"/>
          </a:xfrm>
        </p:spPr>
      </p:pic>
      <p:sp>
        <p:nvSpPr>
          <p:cNvPr id="4" name="Прямоугольник 3"/>
          <p:cNvSpPr/>
          <p:nvPr/>
        </p:nvSpPr>
        <p:spPr>
          <a:xfrm>
            <a:off x="4644008" y="620688"/>
            <a:ext cx="3816424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Молодец!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 правильно раскрасил картинку.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9" descr="7028_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14578"/>
          <a:stretch>
            <a:fillRect/>
          </a:stretch>
        </p:blipFill>
        <p:spPr bwMode="auto">
          <a:xfrm>
            <a:off x="1691680" y="829708"/>
            <a:ext cx="5615905" cy="602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95" r="14795" b="17876"/>
          <a:stretch>
            <a:fillRect/>
          </a:stretch>
        </p:blipFill>
        <p:spPr bwMode="auto">
          <a:xfrm>
            <a:off x="4932040" y="3284984"/>
            <a:ext cx="9588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DSC0275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43908">
            <a:off x="3184155" y="4231534"/>
            <a:ext cx="126365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blogentry-14-119733486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0394">
            <a:off x="4379380" y="1837776"/>
            <a:ext cx="712787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Rectangle 22"/>
          <p:cNvSpPr>
            <a:spLocks noChangeArrowheads="1"/>
          </p:cNvSpPr>
          <p:nvPr/>
        </p:nvSpPr>
        <p:spPr bwMode="auto">
          <a:xfrm>
            <a:off x="4787900" y="188913"/>
            <a:ext cx="33131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67" name="Picture 23" descr="d3365a70f64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-7203"/>
          <a:stretch>
            <a:fillRect/>
          </a:stretch>
        </p:blipFill>
        <p:spPr bwMode="auto">
          <a:xfrm>
            <a:off x="6516216" y="2348880"/>
            <a:ext cx="1080666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4" descr="d3365a70f64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-77"/>
          <a:stretch>
            <a:fillRect/>
          </a:stretch>
        </p:blipFill>
        <p:spPr bwMode="auto">
          <a:xfrm>
            <a:off x="899592" y="4005064"/>
            <a:ext cx="1008831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0" name="Picture 26" descr="d3365a70f64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-5259" b="1892"/>
          <a:stretch>
            <a:fillRect/>
          </a:stretch>
        </p:blipFill>
        <p:spPr bwMode="auto">
          <a:xfrm>
            <a:off x="899592" y="1412776"/>
            <a:ext cx="144038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1" name="Picture 27" descr="d3365a70f64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-14229"/>
          <a:stretch>
            <a:fillRect/>
          </a:stretch>
        </p:blipFill>
        <p:spPr bwMode="auto">
          <a:xfrm>
            <a:off x="7740352" y="4869160"/>
            <a:ext cx="1151484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6" name="Picture 3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 - мален.ёлочке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555776" y="44624"/>
            <a:ext cx="4392488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Посчитай сколько снежинок и игрушек на елке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11713 C 0.08767 -0.11713 0.14375 -0.04236 0.14375 0.04954 C 0.14375 0.14144 0.08767 0.21621 0.01875 0.21621 C -0.05018 0.21621 -0.10625 0.14144 -0.10625 0.04954 C -0.10625 -0.04236 -0.05018 -0.11713 0.01875 -0.11713 Z " pathEditMode="relative" rAng="0" ptsTypes="fffff">
                                      <p:cBhvr>
                                        <p:cTn id="40" dur="2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0"/>
                            </p:stCondLst>
                            <p:childTnLst>
                              <p:par>
                                <p:cTn id="42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0"/>
                            </p:stCondLst>
                            <p:childTnLst>
                              <p:par>
                                <p:cTn id="4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76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747861a1d06151b6f63d7f.pn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pic>
        <p:nvPicPr>
          <p:cNvPr id="19" name="Содержимое 18" descr="Kartochki_dlya_malyshey_Schet_ot_1_do_10_1.jpg">
            <a:hlinkClick r:id="" action="ppaction://noaction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43048" t="52307" r="35556" b="12033"/>
          <a:stretch>
            <a:fillRect/>
          </a:stretch>
        </p:blipFill>
        <p:spPr>
          <a:xfrm>
            <a:off x="3635896" y="4437112"/>
            <a:ext cx="864096" cy="1080120"/>
          </a:xfrm>
        </p:spPr>
      </p:pic>
      <p:pic>
        <p:nvPicPr>
          <p:cNvPr id="21" name="Содержимое 18" descr="Kartochki_dlya_malyshey_Schet_ot_1_do_10_1.jp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/>
          <a:srcRect l="14312" t="52030" r="64292" b="14688"/>
          <a:stretch>
            <a:fillRect/>
          </a:stretch>
        </p:blipFill>
        <p:spPr>
          <a:xfrm>
            <a:off x="6444208" y="2564904"/>
            <a:ext cx="864096" cy="1008112"/>
          </a:xfrm>
          <a:prstGeom prst="rect">
            <a:avLst/>
          </a:prstGeom>
        </p:spPr>
      </p:pic>
      <p:pic>
        <p:nvPicPr>
          <p:cNvPr id="22" name="Содержимое 18" descr="Kartochki_dlya_malyshey_Schet_ot_1_do_10_1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l="69378" t="6584" r="9226" b="57756"/>
          <a:stretch>
            <a:fillRect/>
          </a:stretch>
        </p:blipFill>
        <p:spPr>
          <a:xfrm>
            <a:off x="1835696" y="3429000"/>
            <a:ext cx="864096" cy="1080120"/>
          </a:xfrm>
          <a:prstGeom prst="rect">
            <a:avLst/>
          </a:prstGeom>
        </p:spPr>
      </p:pic>
      <p:pic>
        <p:nvPicPr>
          <p:cNvPr id="23" name="Содержимое 18" descr="Kartochki_dlya_malyshey_Schet_ot_1_do_10_1.jp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/>
          <a:srcRect l="40642" t="6307" r="41528" b="55655"/>
          <a:stretch>
            <a:fillRect/>
          </a:stretch>
        </p:blipFill>
        <p:spPr>
          <a:xfrm>
            <a:off x="5292080" y="3717032"/>
            <a:ext cx="720080" cy="1152128"/>
          </a:xfrm>
          <a:prstGeom prst="rect">
            <a:avLst/>
          </a:prstGeom>
        </p:spPr>
      </p:pic>
      <p:pic>
        <p:nvPicPr>
          <p:cNvPr id="24" name="Содержимое 18" descr="Kartochki_dlya_malyshey_Schet_ot_1_do_10_1.jp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/>
          <a:srcRect l="10124" t="6031" r="70263" b="55932"/>
          <a:stretch>
            <a:fillRect/>
          </a:stretch>
        </p:blipFill>
        <p:spPr>
          <a:xfrm>
            <a:off x="1259632" y="1988840"/>
            <a:ext cx="792088" cy="1152128"/>
          </a:xfrm>
          <a:prstGeom prst="rect">
            <a:avLst/>
          </a:prstGeom>
        </p:spPr>
      </p:pic>
      <p:pic>
        <p:nvPicPr>
          <p:cNvPr id="26" name="Picture 20" descr="blogentry-14-119733486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0394">
            <a:off x="3635012" y="2063308"/>
            <a:ext cx="1607230" cy="218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627784" y="1124744"/>
            <a:ext cx="4032448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Сколько было шариков на елке?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hristmas-female-elves-clipart-16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2332037"/>
            <a:ext cx="2562391" cy="4525963"/>
          </a:xfrm>
        </p:spPr>
      </p:pic>
      <p:pic>
        <p:nvPicPr>
          <p:cNvPr id="5" name="Содержимое 4" descr="56747861a1d06151b6f63d7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Подумай, еще раз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747861a1d06151b6f63d7f.pn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pic>
        <p:nvPicPr>
          <p:cNvPr id="19" name="Содержимое 18" descr="Kartochki_dlya_malyshey_Schet_ot_1_do_10_1.jpg">
            <a:hlinkClick r:id="" action="ppaction://noaction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43048" t="52307" r="35556" b="12033"/>
          <a:stretch>
            <a:fillRect/>
          </a:stretch>
        </p:blipFill>
        <p:spPr>
          <a:xfrm>
            <a:off x="3347864" y="4221088"/>
            <a:ext cx="864096" cy="1080120"/>
          </a:xfrm>
        </p:spPr>
      </p:pic>
      <p:pic>
        <p:nvPicPr>
          <p:cNvPr id="21" name="Содержимое 18" descr="Kartochki_dlya_malyshey_Schet_ot_1_do_10_1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l="14312" t="52030" r="64292" b="14688"/>
          <a:stretch>
            <a:fillRect/>
          </a:stretch>
        </p:blipFill>
        <p:spPr>
          <a:xfrm>
            <a:off x="6300192" y="2708920"/>
            <a:ext cx="864096" cy="1008112"/>
          </a:xfrm>
          <a:prstGeom prst="rect">
            <a:avLst/>
          </a:prstGeom>
        </p:spPr>
      </p:pic>
      <p:pic>
        <p:nvPicPr>
          <p:cNvPr id="22" name="Содержимое 18" descr="Kartochki_dlya_malyshey_Schet_ot_1_do_10_1.jp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/>
          <a:srcRect l="69378" t="6584" r="9226" b="57756"/>
          <a:stretch>
            <a:fillRect/>
          </a:stretch>
        </p:blipFill>
        <p:spPr>
          <a:xfrm>
            <a:off x="1835696" y="3429000"/>
            <a:ext cx="864096" cy="1080120"/>
          </a:xfrm>
          <a:prstGeom prst="rect">
            <a:avLst/>
          </a:prstGeom>
        </p:spPr>
      </p:pic>
      <p:pic>
        <p:nvPicPr>
          <p:cNvPr id="23" name="Содержимое 18" descr="Kartochki_dlya_malyshey_Schet_ot_1_do_10_1.jp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/>
          <a:srcRect l="40642" t="6307" r="41528" b="55655"/>
          <a:stretch>
            <a:fillRect/>
          </a:stretch>
        </p:blipFill>
        <p:spPr>
          <a:xfrm>
            <a:off x="5292080" y="3717032"/>
            <a:ext cx="720080" cy="1152128"/>
          </a:xfrm>
          <a:prstGeom prst="rect">
            <a:avLst/>
          </a:prstGeom>
        </p:spPr>
      </p:pic>
      <p:pic>
        <p:nvPicPr>
          <p:cNvPr id="24" name="Содержимое 18" descr="Kartochki_dlya_malyshey_Schet_ot_1_do_10_1.jp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/>
          <a:srcRect l="10124" t="6031" r="70263" b="55932"/>
          <a:stretch>
            <a:fillRect/>
          </a:stretch>
        </p:blipFill>
        <p:spPr>
          <a:xfrm>
            <a:off x="1403648" y="2204864"/>
            <a:ext cx="792088" cy="1152128"/>
          </a:xfrm>
          <a:prstGeom prst="rect">
            <a:avLst/>
          </a:prstGeom>
        </p:spPr>
      </p:pic>
      <p:pic>
        <p:nvPicPr>
          <p:cNvPr id="9" name="Picture 26" descr="d3365a70f64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</a:blip>
          <a:srcRect l="-5259" b="1892"/>
          <a:stretch>
            <a:fillRect/>
          </a:stretch>
        </p:blipFill>
        <p:spPr bwMode="auto">
          <a:xfrm>
            <a:off x="3491880" y="2132856"/>
            <a:ext cx="2214418" cy="177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483768" y="1124744"/>
            <a:ext cx="4104456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Сколько было снежинок ?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hristmas-female-elves-clipart-16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2332037"/>
            <a:ext cx="2562391" cy="4525963"/>
          </a:xfrm>
        </p:spPr>
      </p:pic>
      <p:pic>
        <p:nvPicPr>
          <p:cNvPr id="5" name="Содержимое 4" descr="56747861a1d06151b6f63d7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Подумай, еще раз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747861a1d06151b6f63d7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7776864" cy="100811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Мне было интересно с тобой играть, но мне пора бежать, помогать Дедушке Морозу.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 свидания! До новых встреч!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christmas-female-elves-clipart-16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2332037"/>
            <a:ext cx="256239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Содержимое 8" descr="depositphotos_87329694-stock-illustration-paper-doll-boy-and-clothe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131840" y="2348880"/>
            <a:ext cx="2291606" cy="4958011"/>
          </a:xfrm>
          <a:prstGeom prst="rect">
            <a:avLst/>
          </a:prstGeom>
        </p:spPr>
      </p:pic>
      <p:pic>
        <p:nvPicPr>
          <p:cNvPr id="5" name="Содержимое 4" descr="56747861a1d06151b6f63d7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pic>
        <p:nvPicPr>
          <p:cNvPr id="11" name="Содержимое 5" descr="depositphotos_87329694-stock-illustration-paper-doll-boy-and-clothes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265" t="64211" r="30207"/>
          <a:stretch>
            <a:fillRect/>
          </a:stretch>
        </p:blipFill>
        <p:spPr>
          <a:xfrm>
            <a:off x="5796136" y="3789040"/>
            <a:ext cx="1540348" cy="1932400"/>
          </a:xfrm>
          <a:prstGeom prst="rect">
            <a:avLst/>
          </a:prstGeom>
        </p:spPr>
      </p:pic>
      <p:pic>
        <p:nvPicPr>
          <p:cNvPr id="12" name="Содержимое 9" descr="depositphotos_87329694-stock-illustration-paper-doll-boy-and-clothes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74" t="61721"/>
          <a:stretch>
            <a:fillRect/>
          </a:stretch>
        </p:blipFill>
        <p:spPr>
          <a:xfrm>
            <a:off x="3491880" y="4585820"/>
            <a:ext cx="2019717" cy="2272180"/>
          </a:xfrm>
          <a:prstGeom prst="rect">
            <a:avLst/>
          </a:prstGeom>
        </p:spPr>
      </p:pic>
      <p:pic>
        <p:nvPicPr>
          <p:cNvPr id="15" name="Содержимое 17" descr="1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049" b="77726"/>
          <a:stretch>
            <a:fillRect/>
          </a:stretch>
        </p:blipFill>
        <p:spPr>
          <a:xfrm>
            <a:off x="1187624" y="5445224"/>
            <a:ext cx="1547664" cy="1008112"/>
          </a:xfrm>
          <a:prstGeom prst="rect">
            <a:avLst/>
          </a:prstGeom>
        </p:spPr>
      </p:pic>
      <p:pic>
        <p:nvPicPr>
          <p:cNvPr id="17" name="Содержимое 17" descr="1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40" r="29619" b="72960"/>
          <a:stretch>
            <a:fillRect/>
          </a:stretch>
        </p:blipFill>
        <p:spPr>
          <a:xfrm>
            <a:off x="5220072" y="2204864"/>
            <a:ext cx="1152128" cy="1223838"/>
          </a:xfrm>
          <a:prstGeom prst="rect">
            <a:avLst/>
          </a:prstGeom>
        </p:spPr>
      </p:pic>
      <p:pic>
        <p:nvPicPr>
          <p:cNvPr id="20" name="Содержимое 5" descr="depositphotos_87329694-stock-illustration-paper-doll-boy-and-clothes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905" t="10721" r="37699" b="58968"/>
          <a:stretch>
            <a:fillRect/>
          </a:stretch>
        </p:blipFill>
        <p:spPr>
          <a:xfrm>
            <a:off x="3779912" y="3645024"/>
            <a:ext cx="1211428" cy="1614180"/>
          </a:xfrm>
          <a:prstGeom prst="rect">
            <a:avLst/>
          </a:prstGeom>
        </p:spPr>
      </p:pic>
      <p:pic>
        <p:nvPicPr>
          <p:cNvPr id="18" name="Содержимое 6" descr="34300893-Paper-doll-with-a-set-of-clothes-Winter-sportswear-Cute-trendy--Stock-Photo.jpg">
            <a:hlinkClick r:id="rId3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24161" r="63654" b="21857"/>
          <a:stretch>
            <a:fillRect/>
          </a:stretch>
        </p:blipFill>
        <p:spPr>
          <a:xfrm>
            <a:off x="1835696" y="1844824"/>
            <a:ext cx="1656184" cy="25893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747861a1d06151b6f63d7f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6984776" cy="1143000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Молодец!</a:t>
            </a:r>
            <a:endParaRPr lang="ru-RU" dirty="0"/>
          </a:p>
        </p:txBody>
      </p:sp>
      <p:pic>
        <p:nvPicPr>
          <p:cNvPr id="6" name="Содержимое 8" descr="depositphotos_87329694-stock-illustration-paper-doll-boy-and-clothes.jpg">
            <a:hlinkClick r:id="rId4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347864" y="2348880"/>
            <a:ext cx="2291606" cy="4958011"/>
          </a:xfrm>
        </p:spPr>
      </p:pic>
      <p:pic>
        <p:nvPicPr>
          <p:cNvPr id="7" name="Содержимое 5" descr="depositphotos_87329694-stock-illustration-paper-doll-boy-and-clothes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905" t="10721" r="37699" b="58968"/>
          <a:stretch>
            <a:fillRect/>
          </a:stretch>
        </p:blipFill>
        <p:spPr>
          <a:xfrm>
            <a:off x="3995936" y="3645024"/>
            <a:ext cx="1211428" cy="1614180"/>
          </a:xfrm>
          <a:prstGeom prst="rect">
            <a:avLst/>
          </a:prstGeom>
        </p:spPr>
      </p:pic>
      <p:pic>
        <p:nvPicPr>
          <p:cNvPr id="10" name="Содержимое 9" descr="depositphotos_87329694-stock-illustration-paper-doll-boy-and-clothes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74" t="61721"/>
          <a:stretch>
            <a:fillRect/>
          </a:stretch>
        </p:blipFill>
        <p:spPr>
          <a:xfrm>
            <a:off x="3707904" y="4508741"/>
            <a:ext cx="1944216" cy="2349259"/>
          </a:xfrm>
          <a:prstGeom prst="rect">
            <a:avLst/>
          </a:prstGeom>
        </p:spPr>
      </p:pic>
      <p:pic>
        <p:nvPicPr>
          <p:cNvPr id="8" name="Содержимое 5" descr="depositphotos_87329694-stock-illustration-paper-doll-boy-and-clothes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265" t="64211" r="30207"/>
          <a:stretch>
            <a:fillRect/>
          </a:stretch>
        </p:blipFill>
        <p:spPr>
          <a:xfrm>
            <a:off x="3851920" y="3501008"/>
            <a:ext cx="1743090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Содержимое 8" descr="depositphotos_87329694-stock-illustration-paper-doll-boy-and-clothe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131840" y="2348880"/>
            <a:ext cx="2291606" cy="4958011"/>
          </a:xfrm>
          <a:prstGeom prst="rect">
            <a:avLst/>
          </a:prstGeom>
        </p:spPr>
      </p:pic>
      <p:pic>
        <p:nvPicPr>
          <p:cNvPr id="5" name="Содержимое 4" descr="56747861a1d06151b6f63d7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pic>
        <p:nvPicPr>
          <p:cNvPr id="11" name="Содержимое 5" descr="depositphotos_87329694-stock-illustration-paper-doll-boy-and-clothes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265" t="64211" r="30207"/>
          <a:stretch>
            <a:fillRect/>
          </a:stretch>
        </p:blipFill>
        <p:spPr>
          <a:xfrm>
            <a:off x="3707904" y="3429000"/>
            <a:ext cx="1540348" cy="1932400"/>
          </a:xfrm>
          <a:prstGeom prst="rect">
            <a:avLst/>
          </a:prstGeom>
        </p:spPr>
      </p:pic>
      <p:pic>
        <p:nvPicPr>
          <p:cNvPr id="12" name="Содержимое 9" descr="depositphotos_87329694-stock-illustration-paper-doll-boy-and-clothes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74" t="61721"/>
          <a:stretch>
            <a:fillRect/>
          </a:stretch>
        </p:blipFill>
        <p:spPr>
          <a:xfrm>
            <a:off x="3491880" y="4585820"/>
            <a:ext cx="2019717" cy="2272180"/>
          </a:xfrm>
          <a:prstGeom prst="rect">
            <a:avLst/>
          </a:prstGeom>
        </p:spPr>
      </p:pic>
      <p:pic>
        <p:nvPicPr>
          <p:cNvPr id="15" name="Содержимое 17" descr="10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049" b="77726"/>
          <a:stretch>
            <a:fillRect/>
          </a:stretch>
        </p:blipFill>
        <p:spPr>
          <a:xfrm>
            <a:off x="1187624" y="5445224"/>
            <a:ext cx="1547664" cy="1008112"/>
          </a:xfrm>
          <a:prstGeom prst="rect">
            <a:avLst/>
          </a:prstGeom>
        </p:spPr>
      </p:pic>
      <p:pic>
        <p:nvPicPr>
          <p:cNvPr id="18" name="Содержимое 6" descr="34300893-Paper-doll-with-a-set-of-clothes-Winter-sportswear-Cute-trendy--Stock-Photo.jpg">
            <a:hlinkClick r:id="rId3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24161" r="63654" b="21857"/>
          <a:stretch>
            <a:fillRect/>
          </a:stretch>
        </p:blipFill>
        <p:spPr>
          <a:xfrm>
            <a:off x="1835696" y="1844824"/>
            <a:ext cx="1656184" cy="2589302"/>
          </a:xfrm>
        </p:spPr>
      </p:pic>
      <p:pic>
        <p:nvPicPr>
          <p:cNvPr id="10" name="Содержимое 13" descr="34300893-Paper-doll-with-a-set-of-clothes-Winter-sportswear-Cute-trendy--Stock-Photo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720" t="66302" r="2934" b="12909"/>
          <a:stretch>
            <a:fillRect/>
          </a:stretch>
        </p:blipFill>
        <p:spPr>
          <a:xfrm>
            <a:off x="5436096" y="1844824"/>
            <a:ext cx="2160240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747861a1d06151b6f63d7f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25276" cy="6918957"/>
          </a:xfrm>
          <a:prstGeom prst="rect">
            <a:avLst/>
          </a:prstGeom>
        </p:spPr>
      </p:pic>
      <p:pic>
        <p:nvPicPr>
          <p:cNvPr id="20" name="Содержимое 5" descr="depositphotos_87329694-stock-illustration-paper-doll-boy-and-clothe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905" t="10721" r="37699" b="58968"/>
          <a:stretch>
            <a:fillRect/>
          </a:stretch>
        </p:blipFill>
        <p:spPr>
          <a:xfrm>
            <a:off x="3779912" y="3645024"/>
            <a:ext cx="1211428" cy="1614180"/>
          </a:xfrm>
          <a:prstGeom prst="rect">
            <a:avLst/>
          </a:prstGeom>
        </p:spPr>
      </p:pic>
      <p:pic>
        <p:nvPicPr>
          <p:cNvPr id="19" name="Содержимое 8" descr="depositphotos_87329694-stock-illustration-paper-doll-boy-and-clothes.jp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1" r="58735"/>
          <a:stretch>
            <a:fillRect/>
          </a:stretch>
        </p:blipFill>
        <p:spPr>
          <a:xfrm>
            <a:off x="3131840" y="2348880"/>
            <a:ext cx="2291606" cy="4958011"/>
          </a:xfrm>
          <a:prstGeom prst="rect">
            <a:avLst/>
          </a:prstGeom>
        </p:spPr>
      </p:pic>
      <p:pic>
        <p:nvPicPr>
          <p:cNvPr id="7" name="Содержимое 6" descr="34300893-Paper-doll-with-a-set-of-clothes-Winter-sportswear-Cute-trendy--Stock-Photo.jpg">
            <a:hlinkClick r:id="rId5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rcRect l="1817" t="24098" r="63654" b="21857"/>
          <a:stretch>
            <a:fillRect/>
          </a:stretch>
        </p:blipFill>
        <p:spPr>
          <a:xfrm>
            <a:off x="539552" y="2708920"/>
            <a:ext cx="1656184" cy="2592288"/>
          </a:xfrm>
        </p:spPr>
      </p:pic>
      <p:pic>
        <p:nvPicPr>
          <p:cNvPr id="12" name="Содержимое 9" descr="depositphotos_87329694-stock-illustration-paper-doll-boy-and-clothes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74" t="61721"/>
          <a:stretch>
            <a:fillRect/>
          </a:stretch>
        </p:blipFill>
        <p:spPr>
          <a:xfrm>
            <a:off x="3491880" y="4585820"/>
            <a:ext cx="2019717" cy="2272180"/>
          </a:xfrm>
          <a:prstGeom prst="rect">
            <a:avLst/>
          </a:prstGeom>
        </p:spPr>
      </p:pic>
      <p:pic>
        <p:nvPicPr>
          <p:cNvPr id="14" name="Содержимое 15" descr="34300893-Paper-doll-with-a-set-of-clothes-Winter-sportswear-Cute-trendy--Stock-Photo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624" t="88836" r="14242" b="2118"/>
          <a:stretch>
            <a:fillRect/>
          </a:stretch>
        </p:blipFill>
        <p:spPr>
          <a:xfrm>
            <a:off x="6084168" y="4077072"/>
            <a:ext cx="1125125" cy="720080"/>
          </a:xfrm>
          <a:prstGeom prst="rect">
            <a:avLst/>
          </a:prstGeom>
        </p:spPr>
      </p:pic>
      <p:pic>
        <p:nvPicPr>
          <p:cNvPr id="17" name="Содержимое 17" descr="10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40" r="29619" b="72960"/>
          <a:stretch>
            <a:fillRect/>
          </a:stretch>
        </p:blipFill>
        <p:spPr>
          <a:xfrm>
            <a:off x="5220072" y="2204864"/>
            <a:ext cx="1152128" cy="1223838"/>
          </a:xfrm>
          <a:prstGeom prst="rect">
            <a:avLst/>
          </a:prstGeom>
        </p:spPr>
      </p:pic>
      <p:pic>
        <p:nvPicPr>
          <p:cNvPr id="16" name="Содержимое 15" descr="34300893-Paper-doll-with-a-set-of-clothes-Winter-sportswear-Cute-trendy--Stock-Photo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758" t="86291" r="1117" b="987"/>
          <a:stretch>
            <a:fillRect/>
          </a:stretch>
        </p:blipFill>
        <p:spPr>
          <a:xfrm rot="19615806">
            <a:off x="6636995" y="3345198"/>
            <a:ext cx="1050967" cy="1018629"/>
          </a:xfrm>
          <a:prstGeom prst="rect">
            <a:avLst/>
          </a:prstGeom>
        </p:spPr>
      </p:pic>
      <p:pic>
        <p:nvPicPr>
          <p:cNvPr id="13" name="Содержимое 13" descr="34300893-Paper-doll-with-a-set-of-clothes-Winter-sportswear-Cute-trendy--Stock-Photo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720" t="66302" r="2934" b="12909"/>
          <a:stretch>
            <a:fillRect/>
          </a:stretch>
        </p:blipFill>
        <p:spPr>
          <a:xfrm>
            <a:off x="3275856" y="3501008"/>
            <a:ext cx="2232248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270</Words>
  <Application>Microsoft Office PowerPoint</Application>
  <PresentationFormat>Экран (4:3)</PresentationFormat>
  <Paragraphs>51</Paragraphs>
  <Slides>58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Тема Office</vt:lpstr>
      <vt:lpstr>Презентация PowerPoint</vt:lpstr>
      <vt:lpstr>Презентация PowerPoint</vt:lpstr>
      <vt:lpstr>Будьте готовы к препятствиям.  А теперь  давайте   собираться в дорогу, для этого нам с вами необходимо надеть теплые вещи.</vt:lpstr>
      <vt:lpstr>Одень мальчика по погоде</vt:lpstr>
      <vt:lpstr>Молодец!</vt:lpstr>
      <vt:lpstr>Презентация PowerPoint</vt:lpstr>
      <vt:lpstr>Молодец!</vt:lpstr>
      <vt:lpstr>Презентация PowerPoint</vt:lpstr>
      <vt:lpstr>Презентация PowerPoint</vt:lpstr>
      <vt:lpstr>Молодец!</vt:lpstr>
      <vt:lpstr>Молодец!</vt:lpstr>
      <vt:lpstr>Презентация PowerPoint</vt:lpstr>
      <vt:lpstr>Молодец!</vt:lpstr>
      <vt:lpstr>Презентация PowerPoint</vt:lpstr>
      <vt:lpstr>Молодец!</vt:lpstr>
      <vt:lpstr>Презентация PowerPoint</vt:lpstr>
      <vt:lpstr>Молодец!</vt:lpstr>
      <vt:lpstr>Презентация PowerPoint</vt:lpstr>
      <vt:lpstr>Молодец!  Теперь можно отправляться в путешествию.</vt:lpstr>
      <vt:lpstr>Посмотрите сколько снега намело, сугробы кругом. </vt:lpstr>
      <vt:lpstr>Физминутка Мы шагаем по сугробам, По сугробам крутолобым (шагаем на месте высоко поднимая ноги)  Поднимай повыше ногу, Проложи другим дорогу.</vt:lpstr>
      <vt:lpstr>Дует, дует ветерок, И летит, летит снежок, Закружился, заблестел  (кружимся, руки в стороны) </vt:lpstr>
      <vt:lpstr> Над полянкой полетал  (бегаем по кругу) </vt:lpstr>
      <vt:lpstr>А потом на землю пал  (приседаем)</vt:lpstr>
      <vt:lpstr>  Очень долго мы шагали, Наши ноженьки устали. Мы на стульчики пойдем, Посидим и отдохнём (присаживаемся на стулья)</vt:lpstr>
      <vt:lpstr>«Назови правильно» Наступила зима. Кругом ... </vt:lpstr>
      <vt:lpstr>Подумай, еще раз</vt:lpstr>
      <vt:lpstr>Под деревьями появились </vt:lpstr>
      <vt:lpstr>Зима у нас морозная, снежная, дети катаются на  санках,…</vt:lpstr>
      <vt:lpstr>Дети катаются на  санках, коньках…</vt:lpstr>
      <vt:lpstr>Дети катаются на санках, коньках, лыжах…</vt:lpstr>
      <vt:lpstr>Зимой птицам холодно и голодно, люди кормят их</vt:lpstr>
      <vt:lpstr>Зимой птицам холодно и голодно, люди кормят их… </vt:lpstr>
      <vt:lpstr>Зимой птицам холодно и голодно, люди кормят их … </vt:lpstr>
      <vt:lpstr>Презентация PowerPoint</vt:lpstr>
      <vt:lpstr>Подумай, еще раз</vt:lpstr>
      <vt:lpstr>Презентация PowerPoint</vt:lpstr>
      <vt:lpstr>Презентация PowerPoint</vt:lpstr>
      <vt:lpstr>Подумай, еще раз</vt:lpstr>
      <vt:lpstr>Презентация PowerPoint</vt:lpstr>
      <vt:lpstr>Презентация PowerPoint</vt:lpstr>
      <vt:lpstr>Подумай, еще раз</vt:lpstr>
      <vt:lpstr>Презентация PowerPoint</vt:lpstr>
      <vt:lpstr>Презентация PowerPoint</vt:lpstr>
      <vt:lpstr>Подумай, еще раз</vt:lpstr>
      <vt:lpstr>Презентация PowerPoint</vt:lpstr>
      <vt:lpstr>Презентация PowerPoint</vt:lpstr>
      <vt:lpstr>Подумай, еще раз</vt:lpstr>
      <vt:lpstr>Презентация PowerPoint</vt:lpstr>
      <vt:lpstr>Презентация PowerPoint</vt:lpstr>
      <vt:lpstr>Подумай, еще раз</vt:lpstr>
      <vt:lpstr>Презентация PowerPoint</vt:lpstr>
      <vt:lpstr>Презентация PowerPoint</vt:lpstr>
      <vt:lpstr>Презентация PowerPoint</vt:lpstr>
      <vt:lpstr>Подумай, еще раз</vt:lpstr>
      <vt:lpstr>Презентация PowerPoint</vt:lpstr>
      <vt:lpstr>Подумай, еще раз</vt:lpstr>
      <vt:lpstr>Мне было интересно с тобой играть, но мне пора бежать, помогать Дедушке Морозу.  До свидания! До новых встреч!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HP</cp:lastModifiedBy>
  <cp:revision>43</cp:revision>
  <dcterms:modified xsi:type="dcterms:W3CDTF">2020-04-01T11:55:00Z</dcterms:modified>
</cp:coreProperties>
</file>