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5E3"/>
    <a:srgbClr val="FDF7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F0C3-3D58-4659-9B3F-BCF65F79133B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1249-72D0-4DB0-AC68-BC696E3F4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5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9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EE9C-D0BC-4700-B44F-20D25E6D991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120C-4ED6-4A7E-9504-F9F65542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45" y="1122363"/>
            <a:ext cx="11617037" cy="2387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Женский день- 8 марта</a:t>
            </a:r>
            <a:endParaRPr lang="ru-RU" i="1" dirty="0">
              <a:solidFill>
                <a:schemeClr val="accent1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Беседа о маме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522" y="600892"/>
            <a:ext cx="6481551" cy="743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Мама устала?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931" y="1692943"/>
            <a:ext cx="5199017" cy="346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4" y="1830976"/>
            <a:ext cx="4196195" cy="41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638629"/>
            <a:ext cx="8694057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 помогать маме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107906"/>
            <a:ext cx="493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Мыть посуду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38842">
            <a:off x="7667895" y="2202556"/>
            <a:ext cx="404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Вытирать пыль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00850">
            <a:off x="2092418" y="3819316"/>
            <a:ext cx="478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Выносить мусор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171" y="4624057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Поливать цветы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7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2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Какой будет праздник?</a:t>
            </a:r>
            <a:endParaRPr lang="ru-RU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13" y="1155013"/>
            <a:ext cx="5068389" cy="60790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2685" y="3563378"/>
            <a:ext cx="5095931" cy="3670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931" y="3185916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09" y="3418409"/>
            <a:ext cx="10515600" cy="1325563"/>
          </a:xfrm>
        </p:spPr>
        <p:txBody>
          <a:bodyPr>
            <a:prstTxWarp prst="textCanUp">
              <a:avLst>
                <a:gd name="adj" fmla="val 92612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Кого поздравляют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8 марта?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971" y="104254"/>
            <a:ext cx="3157401" cy="31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8" y="86020"/>
            <a:ext cx="4258489" cy="31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481" y="86020"/>
            <a:ext cx="2362955" cy="341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49" y="4242141"/>
            <a:ext cx="4014651" cy="2509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765" y="3690404"/>
            <a:ext cx="4816840" cy="3612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36" y="4311353"/>
            <a:ext cx="3999573" cy="29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020" y="130628"/>
            <a:ext cx="5102597" cy="650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30357" y="2102738"/>
            <a:ext cx="4389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Тема </a:t>
            </a:r>
          </a:p>
          <a:p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Беседа</a:t>
            </a:r>
          </a:p>
          <a:p>
            <a:r>
              <a:rPr lang="ru-RU" sz="7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 маме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767" y="-251652"/>
            <a:ext cx="7694243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404949"/>
            <a:ext cx="10528663" cy="123148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Кого ты любишь?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3" y="2065510"/>
            <a:ext cx="4988807" cy="346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0" y="2065510"/>
            <a:ext cx="5540155" cy="346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1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588" y="316474"/>
            <a:ext cx="6026727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Пословица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177" y="2997427"/>
            <a:ext cx="5453826" cy="3689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68" y="183333"/>
            <a:ext cx="4572000" cy="429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0" y="1703117"/>
            <a:ext cx="519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солнышке тепло, при матери добро.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269" y="4842183"/>
            <a:ext cx="51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Мать кормит детей, как земля людей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9269" y="5389924"/>
            <a:ext cx="462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Нет такого дружка, как родная матушка</a:t>
            </a:r>
          </a:p>
        </p:txBody>
      </p:sp>
    </p:spTree>
    <p:extLst>
      <p:ext uri="{BB962C8B-B14F-4D97-AF65-F5344CB8AC3E}">
        <p14:creationId xmlns:p14="http://schemas.microsoft.com/office/powerpoint/2010/main" val="34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457" y="809898"/>
            <a:ext cx="6244045" cy="618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Готовит еду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457" y="1894635"/>
            <a:ext cx="6409689" cy="4271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" y="5212081"/>
            <a:ext cx="316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Наводит</a:t>
            </a: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порядок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7" y="470261"/>
            <a:ext cx="3048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046" y="5669873"/>
            <a:ext cx="484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Моет посуду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7884" y="143691"/>
            <a:ext cx="236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Стирает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0" y="331691"/>
            <a:ext cx="4102364" cy="5142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849" y="1267691"/>
            <a:ext cx="4572000" cy="5267325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3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733" y="688769"/>
            <a:ext cx="596438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Заботится о семье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63" y="2039204"/>
            <a:ext cx="6561227" cy="437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735" y="228598"/>
            <a:ext cx="3923213" cy="5884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2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119</TotalTime>
  <Words>71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Женский день- 8 марта</vt:lpstr>
      <vt:lpstr>Какой будет праздник?</vt:lpstr>
      <vt:lpstr>Кого поздравляют  8 марта?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Женский день- 8 марта</dc:title>
  <dc:creator>Пользователь Windows</dc:creator>
  <cp:lastModifiedBy>Пользователь Windows</cp:lastModifiedBy>
  <cp:revision>24</cp:revision>
  <dcterms:created xsi:type="dcterms:W3CDTF">2018-02-24T16:38:16Z</dcterms:created>
  <dcterms:modified xsi:type="dcterms:W3CDTF">2018-02-25T08:37:46Z</dcterms:modified>
</cp:coreProperties>
</file>