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81" r:id="rId3"/>
    <p:sldId id="261" r:id="rId4"/>
    <p:sldId id="262" r:id="rId5"/>
    <p:sldId id="264" r:id="rId6"/>
    <p:sldId id="265" r:id="rId7"/>
    <p:sldId id="279" r:id="rId8"/>
    <p:sldId id="266" r:id="rId9"/>
    <p:sldId id="280" r:id="rId10"/>
    <p:sldId id="270" r:id="rId11"/>
    <p:sldId id="271" r:id="rId12"/>
    <p:sldId id="283" r:id="rId13"/>
    <p:sldId id="273" r:id="rId14"/>
    <p:sldId id="274" r:id="rId15"/>
    <p:sldId id="276" r:id="rId16"/>
    <p:sldId id="277" r:id="rId17"/>
    <p:sldId id="285" r:id="rId18"/>
    <p:sldId id="278" r:id="rId19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20"/>
    </p:embeddedFont>
    <p:embeddedFont>
      <p:font typeface="Rubius" panose="020B0604020202020204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C42A26"/>
    <a:srgbClr val="8D1E1B"/>
    <a:srgbClr val="820041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2204863"/>
            <a:ext cx="6984776" cy="37444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Презентация на тему: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Краски осени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Рябина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Весной зеленела,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Летом загорела,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Осенью надела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Красные кораллы.</a:t>
            </a:r>
          </a:p>
          <a:p>
            <a:endParaRPr lang="ru-RU" dirty="0"/>
          </a:p>
        </p:txBody>
      </p:sp>
      <p:pic>
        <p:nvPicPr>
          <p:cNvPr id="5" name="Содержимое 4" descr="https://img01.rl0.ru/25f9625c1f0f9f24cb7fac2863b48799/c325x400/img1.liveinternet.ru/images/attach/c/0/31/760/31760795_ryabin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392909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09.rl0.ru/bbba7a764ff75828730cde713513c23c/c960x720/fs00.infourok.ru/images/doc/297/296770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8577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Проверка наблюдательности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rodnaya-tropinka.ru/wp-content/uploads/2012/10/Najdi-na-kartinke-dubovy-e-list-ya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768752" cy="4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Игра на развитие мелкой моторики пальцев рук                    </a:t>
            </a:r>
            <a:r>
              <a:rPr lang="ru-RU" sz="2800" b="1" dirty="0" smtClean="0"/>
              <a:t>«Убираем опавшие листья»</a:t>
            </a:r>
            <a:endParaRPr lang="ru-RU" sz="2800" b="1" dirty="0"/>
          </a:p>
        </p:txBody>
      </p:sp>
      <p:pic>
        <p:nvPicPr>
          <p:cNvPr id="4" name="Содержимое 3" descr="осень картинки зада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564360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Учимся сортировать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107" y="1403990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Большие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Средние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Маленькие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24888"/>
              </p:ext>
            </p:extLst>
          </p:nvPr>
        </p:nvGraphicFramePr>
        <p:xfrm>
          <a:off x="3796236" y="1494993"/>
          <a:ext cx="4080743" cy="90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743"/>
              </a:tblGrid>
              <a:tr h="9049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Содержимое 4" descr="осень картинки задания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3031" t="73169" r="65151" b="2441"/>
          <a:stretch/>
        </p:blipFill>
        <p:spPr bwMode="auto">
          <a:xfrm>
            <a:off x="6972994" y="3934630"/>
            <a:ext cx="1584176" cy="1153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34630"/>
            <a:ext cx="1585097" cy="11522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5941"/>
              </p:ext>
            </p:extLst>
          </p:nvPr>
        </p:nvGraphicFramePr>
        <p:xfrm>
          <a:off x="3779451" y="5214027"/>
          <a:ext cx="4091235" cy="57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235"/>
              </a:tblGrid>
              <a:tr h="5791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27" y="4061999"/>
            <a:ext cx="779815" cy="566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666" y="1125139"/>
            <a:ext cx="767209" cy="55770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52952"/>
              </p:ext>
            </p:extLst>
          </p:nvPr>
        </p:nvGraphicFramePr>
        <p:xfrm>
          <a:off x="3636815" y="3223091"/>
          <a:ext cx="4272136" cy="695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136"/>
              </a:tblGrid>
              <a:tr h="695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07" y="2095035"/>
            <a:ext cx="1152589" cy="8378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692994"/>
            <a:ext cx="1129367" cy="820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6667 2.96296E-6 C -0.2415 2.96296E-6 -0.33334 -0.10926 -0.33334 -0.19769 L -0.33334 -0.3953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5989 1.11111E-6 C 0.37638 1.11111E-6 0.51979 -0.11019 0.51979 -0.19954 L 0.51979 -0.3990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9583 4.81481E-6 C 0.13889 4.81481E-6 0.19184 0.0368 0.19184 0.06666 L 0.19184 0.13356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9393 -2.96296E-6 C -0.13594 -2.96296E-6 -0.18768 0.05324 -0.18768 0.09653 L -0.18768 0.1932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5209 -4.81481E-6 C 0.07552 -4.81481E-6 0.10434 0.04422 0.10434 0.0801 L 0.10434 0.16042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06268 3.7037E-7 C 0.0908 3.7037E-7 0.12553 0.16528 0.12553 0.29954 L 0.12553 0.5997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«Кому какой лист»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mg09.rl0.ru/a30e83b9b158b9c66c4d4c7de7616c76/c634x318/gigabaza.ru/images/36/71505/m606adc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78661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Логическая игра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осень картинки задани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40" y="836712"/>
            <a:ext cx="502232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857232"/>
            <a:ext cx="8229600" cy="52689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Лето кончилось, и вот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Осень золотая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Нас встречает у ворот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 щедрым урожаем.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Все деревья и кусты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Расписала кистью: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 бронзу, золото и медь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Превратила листья.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Дождь холодный моросит,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Листья опадают,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Осень золотым ковром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Землю укрывает. 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5660"/>
            <a:ext cx="8229600" cy="21032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Осень 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Если на деревьях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листья пожелтели,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Если в край далекий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птицы улетели,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Если небо хмурое,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если дождик льется,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Это время года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осенью зовется.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(М.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Ходякова</a:t>
            </a:r>
            <a:r>
              <a:rPr lang="ru-RU" sz="2000" b="1" i="1" dirty="0" smtClean="0">
                <a:solidFill>
                  <a:srgbClr val="FF0000"/>
                </a:solidFill>
              </a:rPr>
              <a:t>)</a:t>
            </a: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pic>
        <p:nvPicPr>
          <p:cNvPr id="4" name="Содержимое 3" descr="http://img-2004-10.photosight.ru/27/6609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047" y="2492896"/>
            <a:ext cx="666332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05.rl0.ru/02da14dcfb67eb49337db36d81457dad/c960x720/images.myshared.ru/6/631275/slide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605273/presentation/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Береза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900igr.net/datas/biologija/Berjoza-simvol-Rossii/0007-007-A-osenju-berjozka-v-chisle-pervykh-speshit-nadet-krasivyj-zolotoj-ubor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464347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www.colourbox.com/preview/7591970-autumn-birch-leave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71679"/>
            <a:ext cx="2500330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Дуб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s://img01.rl0.ru/790f6b63a5a5a04ba9b4b26379ad4eb4/c1280x960/jpghoto.ru/img/picture/May/23/9520a3328fa415de84835a5721f25d14/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mg05.rl0.ru/2b093c21a9747850f6023f4b46d63cfb/c1300x1040/previews.123rf.com/images/percent/percent0910/percent091000056/5810445-acorns-with-oak-leaves-isolated-on-white-Stock-Photo-autumn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3115"/>
            <a:ext cx="2500330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Зябнет осинка,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Дрожит на ветру.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Стонет на солнышке,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Мерзнет в жару.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Дайте осинке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Пальто и ботинки.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Надо согреться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Бедной осинке.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И. </a:t>
            </a:r>
            <a:r>
              <a:rPr lang="ru-RU" sz="1800" i="1" dirty="0" err="1" smtClean="0">
                <a:solidFill>
                  <a:srgbClr val="FF0000"/>
                </a:solidFill>
              </a:rPr>
              <a:t>Токмакова</a:t>
            </a:r>
            <a:endParaRPr lang="ru-RU" sz="1800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www.proza.ru/pics/2015/09/23/136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5731"/>
            <a:ext cx="4176464" cy="417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Клен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img02.rl0.ru/e82e7ec55ec020d34139b7925d023b7e/c770x542/ds02.infourok.ru/uploads/ex/0184/0003977b-80e993d6/hello_html_m4e274fb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063" y="1285860"/>
            <a:ext cx="6429874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Каштан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data5.gallery.ru/albums/gallery/28565-02427-11334547-m750x74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1"/>
            <a:ext cx="36724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pandia.ru/text/78/145/images/image005_4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cvet-oseni</Template>
  <TotalTime>991</TotalTime>
  <Words>113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Monotype Corsiva</vt:lpstr>
      <vt:lpstr>Times New Roman</vt:lpstr>
      <vt:lpstr>Arial</vt:lpstr>
      <vt:lpstr>Rubius</vt:lpstr>
      <vt:lpstr>Тема Office</vt:lpstr>
      <vt:lpstr>    </vt:lpstr>
      <vt:lpstr>  Осень   Если на деревьях листья пожелтели, Если в край далекий птицы улетели, Если небо хмурое, если дождик льется, Это время года осенью зовется. (М. Ходякова) </vt:lpstr>
      <vt:lpstr>Презентация PowerPoint</vt:lpstr>
      <vt:lpstr>Презентация PowerPoint</vt:lpstr>
      <vt:lpstr>Береза</vt:lpstr>
      <vt:lpstr>Дуб</vt:lpstr>
      <vt:lpstr>Осина</vt:lpstr>
      <vt:lpstr>Клен</vt:lpstr>
      <vt:lpstr>Каштан</vt:lpstr>
      <vt:lpstr>Рябина</vt:lpstr>
      <vt:lpstr>Презентация PowerPoint</vt:lpstr>
      <vt:lpstr>Проверка наблюдательности</vt:lpstr>
      <vt:lpstr>Игра на развитие мелкой моторики пальцев рук                    «Убираем опавшие листья»</vt:lpstr>
      <vt:lpstr>Учимся сортировать </vt:lpstr>
      <vt:lpstr>«Кому какой лист»</vt:lpstr>
      <vt:lpstr>Логическая игра </vt:lpstr>
      <vt:lpstr>Презентация PowerPoint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Полина Устинова</cp:lastModifiedBy>
  <cp:revision>79</cp:revision>
  <dcterms:created xsi:type="dcterms:W3CDTF">2015-04-19T15:51:03Z</dcterms:created>
  <dcterms:modified xsi:type="dcterms:W3CDTF">2020-03-29T12:41:10Z</dcterms:modified>
</cp:coreProperties>
</file>